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356" r:id="rId3"/>
    <p:sldId id="2371" r:id="rId4"/>
    <p:sldId id="2380" r:id="rId5"/>
    <p:sldId id="2386" r:id="rId6"/>
    <p:sldId id="2387" r:id="rId7"/>
    <p:sldId id="2388" r:id="rId8"/>
    <p:sldId id="2390" r:id="rId9"/>
    <p:sldId id="2391" r:id="rId10"/>
    <p:sldId id="2394" r:id="rId11"/>
    <p:sldId id="2395" r:id="rId12"/>
    <p:sldId id="239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196E"/>
    <a:srgbClr val="1D173D"/>
    <a:srgbClr val="0B96D6"/>
    <a:srgbClr val="EAE7E9"/>
    <a:srgbClr val="8D76B2"/>
    <a:srgbClr val="283695"/>
    <a:srgbClr val="1B9EDD"/>
    <a:srgbClr val="EB1B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66" d="100"/>
          <a:sy n="66" d="100"/>
        </p:scale>
        <p:origin x="2376" y="924"/>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19376F-1607-4E89-93DF-E18F6F284736}" type="datetimeFigureOut">
              <a:rPr lang="en-GB" smtClean="0"/>
              <a:t>11/01/2026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62811B-4F6C-43BC-9C77-5724F3D35565}" type="slidenum">
              <a:rPr lang="en-GB" smtClean="0"/>
              <a:t>‹#›</a:t>
            </a:fld>
            <a:endParaRPr lang="en-GB"/>
          </a:p>
        </p:txBody>
      </p:sp>
    </p:spTree>
    <p:extLst>
      <p:ext uri="{BB962C8B-B14F-4D97-AF65-F5344CB8AC3E}">
        <p14:creationId xmlns:p14="http://schemas.microsoft.com/office/powerpoint/2010/main" val="1524444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85B2807-D80F-4724-93E8-B26EAA6A8429}" type="slidenum">
              <a:rPr lang="en-GB" smtClean="0"/>
              <a:t>3</a:t>
            </a:fld>
            <a:endParaRPr lang="en-GB"/>
          </a:p>
        </p:txBody>
      </p:sp>
    </p:spTree>
    <p:extLst>
      <p:ext uri="{BB962C8B-B14F-4D97-AF65-F5344CB8AC3E}">
        <p14:creationId xmlns:p14="http://schemas.microsoft.com/office/powerpoint/2010/main" val="1249070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62811B-4F6C-43BC-9C77-5724F3D35565}" type="slidenum">
              <a:rPr lang="en-GB" smtClean="0"/>
              <a:t>7</a:t>
            </a:fld>
            <a:endParaRPr lang="en-GB"/>
          </a:p>
        </p:txBody>
      </p:sp>
    </p:spTree>
    <p:extLst>
      <p:ext uri="{BB962C8B-B14F-4D97-AF65-F5344CB8AC3E}">
        <p14:creationId xmlns:p14="http://schemas.microsoft.com/office/powerpoint/2010/main" val="3568708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41799-BBDF-7324-15AF-D152B4118E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702FF-CF9F-3382-36A8-E609D26A4A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EE1936-9615-054D-F542-B2B8942BF75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33817A8-03E6-F54C-3CD5-58AD5C9FDE8E}"/>
              </a:ext>
            </a:extLst>
          </p:cNvPr>
          <p:cNvSpPr>
            <a:spLocks noGrp="1"/>
          </p:cNvSpPr>
          <p:nvPr>
            <p:ph type="sldNum" sz="quarter" idx="5"/>
          </p:nvPr>
        </p:nvSpPr>
        <p:spPr/>
        <p:txBody>
          <a:bodyPr/>
          <a:lstStyle/>
          <a:p>
            <a:fld id="{9262811B-4F6C-43BC-9C77-5724F3D35565}" type="slidenum">
              <a:rPr lang="en-GB" smtClean="0"/>
              <a:t>10</a:t>
            </a:fld>
            <a:endParaRPr lang="en-GB"/>
          </a:p>
        </p:txBody>
      </p:sp>
    </p:spTree>
    <p:extLst>
      <p:ext uri="{BB962C8B-B14F-4D97-AF65-F5344CB8AC3E}">
        <p14:creationId xmlns:p14="http://schemas.microsoft.com/office/powerpoint/2010/main" val="459053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31ECC-41E5-6414-D91A-40504056AC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3317AC2-08D9-5602-C09A-06CEC65AD5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1E5A6F4-08F2-B956-CBC7-BA689678C65B}"/>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5" name="Footer Placeholder 4">
            <a:extLst>
              <a:ext uri="{FF2B5EF4-FFF2-40B4-BE49-F238E27FC236}">
                <a16:creationId xmlns:a16="http://schemas.microsoft.com/office/drawing/2014/main" id="{80D40A9B-1FFA-C252-9504-4D7021ACD0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76DCF1-2AFC-F3FB-5631-CDD5F73B9143}"/>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409987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317B7-AD5A-E685-4883-AF770E8DDB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42CE0D8-8456-B71C-93E6-0B6639A625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9A0C80-5BB0-6300-51B6-5CA0B8AC8AEC}"/>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5" name="Footer Placeholder 4">
            <a:extLst>
              <a:ext uri="{FF2B5EF4-FFF2-40B4-BE49-F238E27FC236}">
                <a16:creationId xmlns:a16="http://schemas.microsoft.com/office/drawing/2014/main" id="{13ABF76F-02F9-4A3E-835B-BF33424A2D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E0CA26-1231-8235-F047-BB7284C9F279}"/>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3951047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8C02A-3083-B2BF-F6F9-CE43522545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011BA9-47EE-9204-8C48-1A75CDFCE8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F0755B-34EE-3B8B-B052-A623E3459F74}"/>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5" name="Footer Placeholder 4">
            <a:extLst>
              <a:ext uri="{FF2B5EF4-FFF2-40B4-BE49-F238E27FC236}">
                <a16:creationId xmlns:a16="http://schemas.microsoft.com/office/drawing/2014/main" id="{2DF687E2-F147-2775-2AB6-4F8181C57B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5CD939-EA83-1CA0-C82C-BE6C1F44111D}"/>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3226985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9CB0F-B0E8-ED16-A40F-A622F17182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7C608A-349F-27FF-F32C-7333794317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04FD27-A641-CE11-C6CD-90F29A35C3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3ACA5E7-1047-D8E4-1A9E-136BCEC844CF}"/>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6" name="Footer Placeholder 5">
            <a:extLst>
              <a:ext uri="{FF2B5EF4-FFF2-40B4-BE49-F238E27FC236}">
                <a16:creationId xmlns:a16="http://schemas.microsoft.com/office/drawing/2014/main" id="{D8795BD1-72CC-3812-8724-6DB118CBF5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6F584B-A93D-585D-1315-70A25F78C1C4}"/>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70496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EABD5-62FC-8519-D0E3-21577D8AA89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4FBB46-8B7D-2A23-FFFD-D88B6660F3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A38BE6-0E97-C9E8-8354-6BE898B168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D33B4E8-BEE4-EE96-FE78-1A6F0466FF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072E84-EF57-1E9E-0294-2A23A322F1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4682C7D-8191-C603-7D6F-B10704625D21}"/>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8" name="Footer Placeholder 7">
            <a:extLst>
              <a:ext uri="{FF2B5EF4-FFF2-40B4-BE49-F238E27FC236}">
                <a16:creationId xmlns:a16="http://schemas.microsoft.com/office/drawing/2014/main" id="{0822FD58-88FF-2E85-9DF4-E6A93D1CF48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D1EF82-5EF5-E3A5-9DAF-715954676010}"/>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1646756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CB28E-4235-46F0-C598-813C7A0A207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15CD60A-3583-8793-913B-DD0ED476A5EB}"/>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4" name="Footer Placeholder 3">
            <a:extLst>
              <a:ext uri="{FF2B5EF4-FFF2-40B4-BE49-F238E27FC236}">
                <a16:creationId xmlns:a16="http://schemas.microsoft.com/office/drawing/2014/main" id="{7B0E0097-C3DD-5F1C-B8F3-31F6404129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751B7C0-6142-317C-EE4D-958EEB91270C}"/>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367083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0259B3-B5F1-D888-1370-BD1D2DB67F64}"/>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3" name="Footer Placeholder 2">
            <a:extLst>
              <a:ext uri="{FF2B5EF4-FFF2-40B4-BE49-F238E27FC236}">
                <a16:creationId xmlns:a16="http://schemas.microsoft.com/office/drawing/2014/main" id="{4A8E782F-1D79-5A02-4C72-BBAAC565CEE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69FE042-F13B-A87D-13F4-1B9D3F65B66D}"/>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3562215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42A1-133A-362E-2F11-2C79CD15FB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91BC41E-FF6C-25FA-5F05-1ED7F5B448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63B60E4-7737-FB8A-5ECA-6BD0FF667B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14CBA4-D311-13D1-5BEF-946545BADC8B}"/>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6" name="Footer Placeholder 5">
            <a:extLst>
              <a:ext uri="{FF2B5EF4-FFF2-40B4-BE49-F238E27FC236}">
                <a16:creationId xmlns:a16="http://schemas.microsoft.com/office/drawing/2014/main" id="{3E5E5D48-0962-94B8-0EDA-0B244F6CAC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B39AC1-D31F-E4BE-66F6-BD742BCC25E8}"/>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1355286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62DEA-6ED1-A334-C818-04CDF83DD9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F29BD5C-00E2-B185-9004-B26B8EBA00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43C79A8-450E-1D6E-54CB-74E1101B99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68E09-8F65-8DF9-6EF4-B309B17ED1FD}"/>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6" name="Footer Placeholder 5">
            <a:extLst>
              <a:ext uri="{FF2B5EF4-FFF2-40B4-BE49-F238E27FC236}">
                <a16:creationId xmlns:a16="http://schemas.microsoft.com/office/drawing/2014/main" id="{35D9FE0C-F8C7-80BF-DAFF-1B79B765E1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653C91-A796-C72E-EF96-95529029BD4F}"/>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1519105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47C1E-BE6E-A546-F7A1-B507246B4E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D7FBD32-177B-08CE-BC18-9F4D619CE3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97B6FD-3179-30B3-1E86-11771C9EB126}"/>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5" name="Footer Placeholder 4">
            <a:extLst>
              <a:ext uri="{FF2B5EF4-FFF2-40B4-BE49-F238E27FC236}">
                <a16:creationId xmlns:a16="http://schemas.microsoft.com/office/drawing/2014/main" id="{F7C0E580-6129-4B3E-8AE3-94DA52F9D7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6D4495-A2F7-201E-8E92-0B8EE7A09F09}"/>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3165025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614E78-3632-ED35-A513-01BEDA5CCB1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B4067E-920E-453A-E2C4-A688D83345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2BEFA-DEC2-B3CB-EEA2-473F14E5E60A}"/>
              </a:ext>
            </a:extLst>
          </p:cNvPr>
          <p:cNvSpPr>
            <a:spLocks noGrp="1"/>
          </p:cNvSpPr>
          <p:nvPr>
            <p:ph type="dt" sz="half" idx="10"/>
          </p:nvPr>
        </p:nvSpPr>
        <p:spPr/>
        <p:txBody>
          <a:bodyPr/>
          <a:lstStyle/>
          <a:p>
            <a:fld id="{61F38E36-50A6-4A35-9B0D-1F7E515AEDD1}" type="datetimeFigureOut">
              <a:rPr lang="en-GB" smtClean="0"/>
              <a:t>11/01/2026</a:t>
            </a:fld>
            <a:endParaRPr lang="en-GB"/>
          </a:p>
        </p:txBody>
      </p:sp>
      <p:sp>
        <p:nvSpPr>
          <p:cNvPr id="5" name="Footer Placeholder 4">
            <a:extLst>
              <a:ext uri="{FF2B5EF4-FFF2-40B4-BE49-F238E27FC236}">
                <a16:creationId xmlns:a16="http://schemas.microsoft.com/office/drawing/2014/main" id="{BD7AAAC2-3E5C-B861-00DB-49F74B8D49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DB8EE2-E019-1A79-CF4B-04E45E6B830A}"/>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476925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FFECC8-2819-F69D-8814-05D84F4D1A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8544B8-53FC-4125-232C-C2BBEF416D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85C48B-FD58-1682-BB05-C2DEE81EC8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F38E36-50A6-4A35-9B0D-1F7E515AEDD1}" type="datetimeFigureOut">
              <a:rPr lang="en-GB" smtClean="0"/>
              <a:t>11/01/2026</a:t>
            </a:fld>
            <a:endParaRPr lang="en-GB"/>
          </a:p>
        </p:txBody>
      </p:sp>
      <p:sp>
        <p:nvSpPr>
          <p:cNvPr id="5" name="Footer Placeholder 4">
            <a:extLst>
              <a:ext uri="{FF2B5EF4-FFF2-40B4-BE49-F238E27FC236}">
                <a16:creationId xmlns:a16="http://schemas.microsoft.com/office/drawing/2014/main" id="{FFF1665B-A6A1-C004-6712-4666EBD72F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16D010A-383E-8117-B4EA-D1DE88F63D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059C2F-FA79-495D-B620-F61F11E423B1}" type="slidenum">
              <a:rPr lang="en-GB" smtClean="0"/>
              <a:t>‹#›</a:t>
            </a:fld>
            <a:endParaRPr lang="en-GB"/>
          </a:p>
        </p:txBody>
      </p:sp>
    </p:spTree>
    <p:extLst>
      <p:ext uri="{BB962C8B-B14F-4D97-AF65-F5344CB8AC3E}">
        <p14:creationId xmlns:p14="http://schemas.microsoft.com/office/powerpoint/2010/main" val="382252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18.png"/><Relationship Id="rId10" Type="http://schemas.openxmlformats.org/officeDocument/2006/relationships/image" Target="../media/image9.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4.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A239C44-1647-203E-8310-B77DEA06E1B3}"/>
              </a:ext>
            </a:extLst>
          </p:cNvPr>
          <p:cNvSpPr txBox="1"/>
          <p:nvPr/>
        </p:nvSpPr>
        <p:spPr>
          <a:xfrm>
            <a:off x="414289" y="194989"/>
            <a:ext cx="11124570" cy="6078587"/>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Veg Hunters Assembly - Instructions</a:t>
            </a:r>
          </a:p>
          <a:p>
            <a:endParaRPr lang="en-GB" sz="16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This is a school assembly which can be used in class or for the whole school</a:t>
            </a:r>
          </a:p>
          <a:p>
            <a:r>
              <a:rPr lang="en-GB" sz="1500" dirty="0">
                <a:latin typeface="Arial" panose="020B0604020202020204" pitchFamily="34" charset="0"/>
                <a:cs typeface="Arial" panose="020B0604020202020204" pitchFamily="34" charset="0"/>
              </a:rPr>
              <a:t>This assembly introduces the children to the programme in your school.</a:t>
            </a:r>
          </a:p>
          <a:p>
            <a:r>
              <a:rPr lang="en-GB" sz="1500" dirty="0">
                <a:latin typeface="Arial" panose="020B0604020202020204" pitchFamily="34" charset="0"/>
                <a:cs typeface="Arial" panose="020B0604020202020204" pitchFamily="34" charset="0"/>
              </a:rPr>
              <a:t>You can modify it to suit how you are going to use the programme in your school.</a:t>
            </a:r>
          </a:p>
          <a:p>
            <a:endParaRPr lang="en-GB" sz="1500" dirty="0">
              <a:latin typeface="Arial" panose="020B0604020202020204" pitchFamily="34" charset="0"/>
              <a:cs typeface="Arial" panose="020B0604020202020204" pitchFamily="34" charset="0"/>
            </a:endParaRPr>
          </a:p>
          <a:p>
            <a:r>
              <a:rPr lang="en-GB" sz="1500" b="1" dirty="0">
                <a:latin typeface="Arial" panose="020B0604020202020204" pitchFamily="34" charset="0"/>
                <a:cs typeface="Arial" panose="020B0604020202020204" pitchFamily="34" charset="0"/>
              </a:rPr>
              <a:t>Slides 2-6 </a:t>
            </a:r>
            <a:r>
              <a:rPr lang="en-GB" sz="1500" dirty="0">
                <a:latin typeface="Arial" panose="020B0604020202020204" pitchFamily="34" charset="0"/>
                <a:cs typeface="Arial" panose="020B0604020202020204" pitchFamily="34" charset="0"/>
              </a:rPr>
              <a:t>introduces the children to this year's theme. </a:t>
            </a:r>
          </a:p>
          <a:p>
            <a:endParaRPr lang="en-GB" sz="1500" dirty="0">
              <a:latin typeface="Arial" panose="020B0604020202020204" pitchFamily="34" charset="0"/>
              <a:cs typeface="Arial" panose="020B0604020202020204" pitchFamily="34" charset="0"/>
            </a:endParaRPr>
          </a:p>
          <a:p>
            <a:r>
              <a:rPr lang="en-GB" sz="1500" b="1" dirty="0">
                <a:latin typeface="Arial" panose="020B0604020202020204" pitchFamily="34" charset="0"/>
                <a:cs typeface="Arial" panose="020B0604020202020204" pitchFamily="34" charset="0"/>
              </a:rPr>
              <a:t>Slide 7 </a:t>
            </a:r>
            <a:r>
              <a:rPr lang="en-GB" sz="1500" dirty="0">
                <a:latin typeface="Arial" panose="020B0604020202020204" pitchFamily="34" charset="0"/>
                <a:cs typeface="Arial" panose="020B0604020202020204" pitchFamily="34" charset="0"/>
              </a:rPr>
              <a:t>– introduces the idea of Veg Hunter Champions if you are not going to select or appoint pupils to be Veg Hunter Champions, please remove this slide. If you are then this would be a great point to explain how you are going to run this in your school.</a:t>
            </a:r>
          </a:p>
          <a:p>
            <a:endParaRPr lang="en-GB" sz="1500" dirty="0">
              <a:latin typeface="Arial" panose="020B0604020202020204" pitchFamily="34" charset="0"/>
              <a:cs typeface="Arial" panose="020B0604020202020204" pitchFamily="34" charset="0"/>
            </a:endParaRPr>
          </a:p>
          <a:p>
            <a:r>
              <a:rPr lang="en-GB" sz="1500" b="1" dirty="0">
                <a:latin typeface="Arial" panose="020B0604020202020204" pitchFamily="34" charset="0"/>
                <a:cs typeface="Arial" panose="020B0604020202020204" pitchFamily="34" charset="0"/>
              </a:rPr>
              <a:t>Slide 8-9 </a:t>
            </a:r>
            <a:r>
              <a:rPr lang="en-GB" sz="1500" dirty="0">
                <a:latin typeface="Arial" panose="020B0604020202020204" pitchFamily="34" charset="0"/>
                <a:cs typeface="Arial" panose="020B0604020202020204" pitchFamily="34" charset="0"/>
              </a:rPr>
              <a:t>– tells the children about the Great Veg Vote. If you are not going to run this element, please remove these slides. If you are running the vote, you can explain how it will work in your school.</a:t>
            </a:r>
          </a:p>
          <a:p>
            <a:endParaRPr lang="en-GB" sz="1500" dirty="0">
              <a:latin typeface="Arial" panose="020B0604020202020204" pitchFamily="34" charset="0"/>
              <a:cs typeface="Arial" panose="020B0604020202020204" pitchFamily="34" charset="0"/>
            </a:endParaRPr>
          </a:p>
          <a:p>
            <a:r>
              <a:rPr lang="en-GB" sz="1500" b="1" dirty="0">
                <a:latin typeface="Arial" panose="020B0604020202020204" pitchFamily="34" charset="0"/>
                <a:cs typeface="Arial" panose="020B0604020202020204" pitchFamily="34" charset="0"/>
              </a:rPr>
              <a:t>Slide 10 </a:t>
            </a:r>
            <a:r>
              <a:rPr lang="en-GB" sz="1500" dirty="0">
                <a:latin typeface="Arial" panose="020B0604020202020204" pitchFamily="34" charset="0"/>
                <a:cs typeface="Arial" panose="020B0604020202020204" pitchFamily="34" charset="0"/>
              </a:rPr>
              <a:t>– explains the decorations if you plan to decorate your lunch area, classroom or communal areas. This also includes the Schools Challenge; you could explain what your school is going to do to enter. If you are not planning to enter you could remove this image.</a:t>
            </a:r>
          </a:p>
          <a:p>
            <a:endParaRPr lang="en-GB" sz="1500" dirty="0">
              <a:latin typeface="Arial" panose="020B0604020202020204" pitchFamily="34" charset="0"/>
              <a:cs typeface="Arial" panose="020B0604020202020204" pitchFamily="34" charset="0"/>
            </a:endParaRPr>
          </a:p>
          <a:p>
            <a:r>
              <a:rPr lang="en-GB" sz="1500" b="1" dirty="0">
                <a:latin typeface="Arial" panose="020B0604020202020204" pitchFamily="34" charset="0"/>
                <a:cs typeface="Arial" panose="020B0604020202020204" pitchFamily="34" charset="0"/>
              </a:rPr>
              <a:t>Slides 11-12 </a:t>
            </a:r>
            <a:r>
              <a:rPr lang="en-GB" sz="1500" dirty="0">
                <a:latin typeface="Arial" panose="020B0604020202020204" pitchFamily="34" charset="0"/>
                <a:cs typeface="Arial" panose="020B0604020202020204" pitchFamily="34" charset="0"/>
              </a:rPr>
              <a:t>– shows the children the participation stickers they can get for trying veg at lunchtime, with more cautious children just a sniff or lick might need to do (no pressure) and the take-home packs the children so enjoy</a:t>
            </a:r>
          </a:p>
          <a:p>
            <a:endParaRPr lang="en-GB" sz="1500" dirty="0">
              <a:latin typeface="Arial" panose="020B0604020202020204" pitchFamily="34" charset="0"/>
              <a:cs typeface="Arial" panose="020B0604020202020204" pitchFamily="34" charset="0"/>
            </a:endParaRPr>
          </a:p>
          <a:p>
            <a:r>
              <a:rPr lang="en-GB" sz="1500" b="1" dirty="0">
                <a:latin typeface="Arial" panose="020B0604020202020204" pitchFamily="34" charset="0"/>
                <a:cs typeface="Arial" panose="020B0604020202020204" pitchFamily="34" charset="0"/>
              </a:rPr>
              <a:t>NB: This version does not include the video, please go to the website to find the version with videos </a:t>
            </a:r>
          </a:p>
          <a:p>
            <a:r>
              <a:rPr lang="en-GB" sz="1500" dirty="0">
                <a:latin typeface="Arial" panose="020B0604020202020204" pitchFamily="34" charset="0"/>
                <a:cs typeface="Arial" panose="020B0604020202020204" pitchFamily="34" charset="0"/>
              </a:rPr>
              <a:t>For more information on all these elements of the programme and the full Programme Guide go to https://eatthemtodefeatthem.com/schools/</a:t>
            </a:r>
          </a:p>
        </p:txBody>
      </p:sp>
      <p:pic>
        <p:nvPicPr>
          <p:cNvPr id="5" name="Picture 4">
            <a:extLst>
              <a:ext uri="{FF2B5EF4-FFF2-40B4-BE49-F238E27FC236}">
                <a16:creationId xmlns:a16="http://schemas.microsoft.com/office/drawing/2014/main" id="{D19B02F6-A598-4986-859B-411AEDAB3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933482">
            <a:off x="9074766" y="205243"/>
            <a:ext cx="2557852" cy="1431345"/>
          </a:xfrm>
          <a:prstGeom prst="rect">
            <a:avLst/>
          </a:prstGeom>
        </p:spPr>
      </p:pic>
    </p:spTree>
    <p:extLst>
      <p:ext uri="{BB962C8B-B14F-4D97-AF65-F5344CB8AC3E}">
        <p14:creationId xmlns:p14="http://schemas.microsoft.com/office/powerpoint/2010/main" val="4831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15B81-36F4-BDD3-3FA3-C219F06C6076}"/>
            </a:ext>
          </a:extLst>
        </p:cNvPr>
        <p:cNvGrpSpPr/>
        <p:nvPr/>
      </p:nvGrpSpPr>
      <p:grpSpPr>
        <a:xfrm>
          <a:off x="0" y="0"/>
          <a:ext cx="0" cy="0"/>
          <a:chOff x="0" y="0"/>
          <a:chExt cx="0" cy="0"/>
        </a:xfrm>
      </p:grpSpPr>
      <p:pic>
        <p:nvPicPr>
          <p:cNvPr id="5" name="Picture 4" descr="A picture containing text, vegetable&#10;&#10;Description automatically generated">
            <a:extLst>
              <a:ext uri="{FF2B5EF4-FFF2-40B4-BE49-F238E27FC236}">
                <a16:creationId xmlns:a16="http://schemas.microsoft.com/office/drawing/2014/main" id="{49760755-2903-B548-994B-995292DDAD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1778" y="0"/>
            <a:ext cx="10289057" cy="6858000"/>
          </a:xfrm>
          <a:prstGeom prst="rect">
            <a:avLst/>
          </a:prstGeom>
        </p:spPr>
      </p:pic>
    </p:spTree>
    <p:extLst>
      <p:ext uri="{BB962C8B-B14F-4D97-AF65-F5344CB8AC3E}">
        <p14:creationId xmlns:p14="http://schemas.microsoft.com/office/powerpoint/2010/main" val="2861771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3835B-BA76-FAFD-17C4-8575271B1DC2}"/>
            </a:ext>
          </a:extLst>
        </p:cNvPr>
        <p:cNvGrpSpPr/>
        <p:nvPr/>
      </p:nvGrpSpPr>
      <p:grpSpPr>
        <a:xfrm>
          <a:off x="0" y="0"/>
          <a:ext cx="0" cy="0"/>
          <a:chOff x="0" y="0"/>
          <a:chExt cx="0" cy="0"/>
        </a:xfrm>
      </p:grpSpPr>
      <p:sp>
        <p:nvSpPr>
          <p:cNvPr id="8" name="Flowchart: Manual Input 7">
            <a:extLst>
              <a:ext uri="{FF2B5EF4-FFF2-40B4-BE49-F238E27FC236}">
                <a16:creationId xmlns:a16="http://schemas.microsoft.com/office/drawing/2014/main" id="{C3544D8C-E393-1D94-5D1E-4B2B8DFDF5D3}"/>
              </a:ext>
            </a:extLst>
          </p:cNvPr>
          <p:cNvSpPr/>
          <p:nvPr/>
        </p:nvSpPr>
        <p:spPr>
          <a:xfrm rot="5400000">
            <a:off x="151004" y="326850"/>
            <a:ext cx="6395344" cy="6198037"/>
          </a:xfrm>
          <a:prstGeom prst="flowChartManualInpu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Manual Input 9">
            <a:extLst>
              <a:ext uri="{FF2B5EF4-FFF2-40B4-BE49-F238E27FC236}">
                <a16:creationId xmlns:a16="http://schemas.microsoft.com/office/drawing/2014/main" id="{BBF651DB-71BC-73CC-9002-2FEF241926D6}"/>
              </a:ext>
            </a:extLst>
          </p:cNvPr>
          <p:cNvSpPr/>
          <p:nvPr/>
        </p:nvSpPr>
        <p:spPr>
          <a:xfrm rot="5400000" flipH="1" flipV="1">
            <a:off x="5531898" y="39127"/>
            <a:ext cx="6395344" cy="6713851"/>
          </a:xfrm>
          <a:prstGeom prst="flowChartManualInpu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8118D206-C0B3-E08E-7F34-1D12717C6A0D}"/>
              </a:ext>
            </a:extLst>
          </p:cNvPr>
          <p:cNvSpPr txBox="1"/>
          <p:nvPr/>
        </p:nvSpPr>
        <p:spPr>
          <a:xfrm>
            <a:off x="5990496" y="512417"/>
            <a:ext cx="6096000" cy="252376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chemeClr val="bg1"/>
                </a:solidFill>
                <a:effectLst/>
                <a:uLnTx/>
                <a:uFillTx/>
                <a:latin typeface="Arial Black" panose="020B0A04020102020204" pitchFamily="34" charset="0"/>
              </a:rPr>
              <a:t>You are now part of an ever increasing ‘alliance’ of over 1 million children across the UK who are on a mission to defeat the veg.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Muli" pitchFamily="2" charset="0"/>
            </a:endParaRPr>
          </a:p>
        </p:txBody>
      </p:sp>
      <p:pic>
        <p:nvPicPr>
          <p:cNvPr id="23" name="Picture 22">
            <a:extLst>
              <a:ext uri="{FF2B5EF4-FFF2-40B4-BE49-F238E27FC236}">
                <a16:creationId xmlns:a16="http://schemas.microsoft.com/office/drawing/2014/main" id="{88E2BEB2-ABAF-ABA2-6804-B0411E00D8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34322">
            <a:off x="-119035" y="-147110"/>
            <a:ext cx="3664242" cy="3656512"/>
          </a:xfrm>
          <a:prstGeom prst="rect">
            <a:avLst/>
          </a:prstGeom>
        </p:spPr>
      </p:pic>
      <p:pic>
        <p:nvPicPr>
          <p:cNvPr id="24" name="Picture 23">
            <a:extLst>
              <a:ext uri="{FF2B5EF4-FFF2-40B4-BE49-F238E27FC236}">
                <a16:creationId xmlns:a16="http://schemas.microsoft.com/office/drawing/2014/main" id="{1F8D1CD7-302C-EB87-4134-FB3EC1EBC4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34322">
            <a:off x="3146484" y="312318"/>
            <a:ext cx="1166595" cy="1164134"/>
          </a:xfrm>
          <a:prstGeom prst="rect">
            <a:avLst/>
          </a:prstGeom>
        </p:spPr>
      </p:pic>
      <p:pic>
        <p:nvPicPr>
          <p:cNvPr id="25" name="Picture 24">
            <a:extLst>
              <a:ext uri="{FF2B5EF4-FFF2-40B4-BE49-F238E27FC236}">
                <a16:creationId xmlns:a16="http://schemas.microsoft.com/office/drawing/2014/main" id="{D3AAB722-E8E6-20F9-2D88-7247602333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34322">
            <a:off x="11110879" y="5669342"/>
            <a:ext cx="674585" cy="673162"/>
          </a:xfrm>
          <a:prstGeom prst="rect">
            <a:avLst/>
          </a:prstGeom>
        </p:spPr>
      </p:pic>
      <p:sp>
        <p:nvSpPr>
          <p:cNvPr id="26" name="TextBox 25">
            <a:extLst>
              <a:ext uri="{FF2B5EF4-FFF2-40B4-BE49-F238E27FC236}">
                <a16:creationId xmlns:a16="http://schemas.microsoft.com/office/drawing/2014/main" id="{22158BCC-FDD6-2D65-8487-AE6C4F514B4F}"/>
              </a:ext>
            </a:extLst>
          </p:cNvPr>
          <p:cNvSpPr txBox="1"/>
          <p:nvPr/>
        </p:nvSpPr>
        <p:spPr>
          <a:xfrm rot="20605956">
            <a:off x="1055120" y="1299932"/>
            <a:ext cx="1385030" cy="923330"/>
          </a:xfrm>
          <a:prstGeom prst="rect">
            <a:avLst/>
          </a:prstGeom>
          <a:noFill/>
        </p:spPr>
        <p:txBody>
          <a:bodyPr wrap="square" rtlCol="0">
            <a:spAutoFit/>
          </a:bodyPr>
          <a:lstStyle/>
          <a:p>
            <a:r>
              <a:rPr lang="en-GB" sz="5400" dirty="0">
                <a:latin typeface="Comical Cartoon" panose="03000600000000000000" pitchFamily="66" charset="0"/>
              </a:rPr>
              <a:t>1</a:t>
            </a:r>
          </a:p>
        </p:txBody>
      </p:sp>
      <p:sp>
        <p:nvSpPr>
          <p:cNvPr id="28" name="TextBox 27">
            <a:extLst>
              <a:ext uri="{FF2B5EF4-FFF2-40B4-BE49-F238E27FC236}">
                <a16:creationId xmlns:a16="http://schemas.microsoft.com/office/drawing/2014/main" id="{1C0B3E00-1069-40C4-6FD6-F7C72FB091FB}"/>
              </a:ext>
            </a:extLst>
          </p:cNvPr>
          <p:cNvSpPr txBox="1"/>
          <p:nvPr/>
        </p:nvSpPr>
        <p:spPr>
          <a:xfrm rot="20605956">
            <a:off x="946514" y="2154572"/>
            <a:ext cx="1871008" cy="276999"/>
          </a:xfrm>
          <a:prstGeom prst="rect">
            <a:avLst/>
          </a:prstGeom>
          <a:noFill/>
        </p:spPr>
        <p:txBody>
          <a:bodyPr wrap="square" rtlCol="0">
            <a:spAutoFit/>
          </a:bodyPr>
          <a:lstStyle/>
          <a:p>
            <a:r>
              <a:rPr lang="en-GB" sz="1200" dirty="0">
                <a:latin typeface="Comical Cartoon" panose="03000600000000000000" pitchFamily="66" charset="0"/>
              </a:rPr>
              <a:t>million</a:t>
            </a:r>
          </a:p>
        </p:txBody>
      </p:sp>
      <p:pic>
        <p:nvPicPr>
          <p:cNvPr id="3" name="Picture 2">
            <a:extLst>
              <a:ext uri="{FF2B5EF4-FFF2-40B4-BE49-F238E27FC236}">
                <a16:creationId xmlns:a16="http://schemas.microsoft.com/office/drawing/2014/main" id="{89FFF3F4-D590-AE84-FF5D-31694D11EC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15863">
            <a:off x="7191224" y="2647572"/>
            <a:ext cx="4008416" cy="4008416"/>
          </a:xfrm>
          <a:prstGeom prst="rect">
            <a:avLst/>
          </a:prstGeom>
        </p:spPr>
      </p:pic>
    </p:spTree>
    <p:extLst>
      <p:ext uri="{BB962C8B-B14F-4D97-AF65-F5344CB8AC3E}">
        <p14:creationId xmlns:p14="http://schemas.microsoft.com/office/powerpoint/2010/main" val="2892796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E50AF-2309-57DC-EB56-AFA8A592E618}"/>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121B73CF-CD88-5AF4-327E-A5CEB2AB361F}"/>
              </a:ext>
            </a:extLst>
          </p:cNvPr>
          <p:cNvSpPr/>
          <p:nvPr/>
        </p:nvSpPr>
        <p:spPr>
          <a:xfrm rot="5400000" flipH="1" flipV="1">
            <a:off x="2939402" y="-2358389"/>
            <a:ext cx="6439608" cy="11574776"/>
          </a:xfrm>
          <a:prstGeom prst="flowChartManualInput">
            <a:avLst/>
          </a:prstGeom>
          <a:blipFill>
            <a:blip r:embed="rId2"/>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43071A25-B976-7A93-DC92-13D692651BB0}"/>
              </a:ext>
            </a:extLst>
          </p:cNvPr>
          <p:cNvSpPr/>
          <p:nvPr/>
        </p:nvSpPr>
        <p:spPr>
          <a:xfrm rot="5400000" flipH="1">
            <a:off x="-1872699" y="2341169"/>
            <a:ext cx="6416505" cy="2180291"/>
          </a:xfrm>
          <a:prstGeom prst="rtTriangle">
            <a:avLst/>
          </a:prstGeom>
          <a:solidFill>
            <a:srgbClr val="EB1B8F"/>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22361E4-5E8C-1A82-DB17-94441FFD5118}"/>
              </a:ext>
            </a:extLst>
          </p:cNvPr>
          <p:cNvPicPr>
            <a:picLocks noChangeAspect="1"/>
          </p:cNvPicPr>
          <p:nvPr/>
        </p:nvPicPr>
        <p:blipFill>
          <a:blip r:embed="rId3"/>
          <a:stretch>
            <a:fillRect/>
          </a:stretch>
        </p:blipFill>
        <p:spPr>
          <a:xfrm>
            <a:off x="4373479" y="608504"/>
            <a:ext cx="4834021" cy="3793832"/>
          </a:xfrm>
          <a:prstGeom prst="rect">
            <a:avLst/>
          </a:prstGeom>
        </p:spPr>
      </p:pic>
      <p:sp>
        <p:nvSpPr>
          <p:cNvPr id="7" name="TextBox 6">
            <a:extLst>
              <a:ext uri="{FF2B5EF4-FFF2-40B4-BE49-F238E27FC236}">
                <a16:creationId xmlns:a16="http://schemas.microsoft.com/office/drawing/2014/main" id="{93088E6B-FB70-B2AD-CB90-47686EEEB0B1}"/>
              </a:ext>
            </a:extLst>
          </p:cNvPr>
          <p:cNvSpPr txBox="1"/>
          <p:nvPr/>
        </p:nvSpPr>
        <p:spPr>
          <a:xfrm>
            <a:off x="2993447" y="4718594"/>
            <a:ext cx="8495373" cy="123110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chemeClr val="bg1"/>
                </a:solidFill>
                <a:effectLst/>
                <a:uLnTx/>
                <a:uFillTx/>
                <a:latin typeface="Arial Black" panose="020B0A04020102020204" pitchFamily="34" charset="0"/>
              </a:rPr>
              <a:t>Are you ready to become a Veg Hunter?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bg1"/>
                </a:solidFill>
                <a:latin typeface="Arial Black" panose="020B0A04020102020204" pitchFamily="34" charset="0"/>
              </a:rPr>
              <a:t>To find the veg wherever they are hiding?</a:t>
            </a:r>
            <a:endParaRPr kumimoji="0" lang="en-GB" sz="2800" b="0" i="0" u="none" strike="noStrike" kern="1200" cap="none" spc="0" normalizeH="0" baseline="0" noProof="0" dirty="0">
              <a:ln>
                <a:noFill/>
              </a:ln>
              <a:solidFill>
                <a:schemeClr val="bg1"/>
              </a:solidFill>
              <a:effectLst/>
              <a:uLnTx/>
              <a:uFillTx/>
              <a:latin typeface="Arial Black" panose="020B0A04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Muli" pitchFamily="2" charset="0"/>
            </a:endParaRPr>
          </a:p>
        </p:txBody>
      </p:sp>
      <p:pic>
        <p:nvPicPr>
          <p:cNvPr id="13" name="Picture 12">
            <a:extLst>
              <a:ext uri="{FF2B5EF4-FFF2-40B4-BE49-F238E27FC236}">
                <a16:creationId xmlns:a16="http://schemas.microsoft.com/office/drawing/2014/main" id="{32068120-8BEE-ECDA-6097-37B9B33A7502}"/>
              </a:ext>
            </a:extLst>
          </p:cNvPr>
          <p:cNvPicPr>
            <a:picLocks noChangeAspect="1"/>
          </p:cNvPicPr>
          <p:nvPr/>
        </p:nvPicPr>
        <p:blipFill>
          <a:blip r:embed="rId4"/>
          <a:stretch>
            <a:fillRect/>
          </a:stretch>
        </p:blipFill>
        <p:spPr>
          <a:xfrm>
            <a:off x="-146186" y="3633886"/>
            <a:ext cx="2963479" cy="3224114"/>
          </a:xfrm>
          <a:prstGeom prst="rect">
            <a:avLst/>
          </a:prstGeom>
        </p:spPr>
      </p:pic>
      <p:pic>
        <p:nvPicPr>
          <p:cNvPr id="15" name="Picture 14">
            <a:extLst>
              <a:ext uri="{FF2B5EF4-FFF2-40B4-BE49-F238E27FC236}">
                <a16:creationId xmlns:a16="http://schemas.microsoft.com/office/drawing/2014/main" id="{7EC06164-BDEC-F199-654B-B2406113A677}"/>
              </a:ext>
            </a:extLst>
          </p:cNvPr>
          <p:cNvPicPr>
            <a:picLocks noChangeAspect="1"/>
          </p:cNvPicPr>
          <p:nvPr/>
        </p:nvPicPr>
        <p:blipFill>
          <a:blip r:embed="rId5"/>
          <a:srcRect l="68787" t="15125" r="11546" b="70270"/>
          <a:stretch>
            <a:fillRect/>
          </a:stretch>
        </p:blipFill>
        <p:spPr>
          <a:xfrm rot="19989255">
            <a:off x="9045790" y="626714"/>
            <a:ext cx="2898141" cy="3025382"/>
          </a:xfrm>
          <a:prstGeom prst="rect">
            <a:avLst/>
          </a:prstGeom>
        </p:spPr>
      </p:pic>
    </p:spTree>
    <p:extLst>
      <p:ext uri="{BB962C8B-B14F-4D97-AF65-F5344CB8AC3E}">
        <p14:creationId xmlns:p14="http://schemas.microsoft.com/office/powerpoint/2010/main" val="2603451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38D56-9DEA-2E70-771C-2AD546EDEA1C}"/>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FABB198D-7782-80B6-DE4D-031B3800879C}"/>
              </a:ext>
            </a:extLst>
          </p:cNvPr>
          <p:cNvSpPr/>
          <p:nvPr/>
        </p:nvSpPr>
        <p:spPr>
          <a:xfrm rot="16200000" flipH="1">
            <a:off x="2939402" y="-2358389"/>
            <a:ext cx="6439608" cy="11574776"/>
          </a:xfrm>
          <a:prstGeom prst="flowChartManualInput">
            <a:avLst/>
          </a:prstGeom>
          <a:blipFill>
            <a:blip r:embed="rId2"/>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6B8191A5-D9A2-703E-2E7B-F04F094ED3BB}"/>
              </a:ext>
            </a:extLst>
          </p:cNvPr>
          <p:cNvSpPr/>
          <p:nvPr/>
        </p:nvSpPr>
        <p:spPr>
          <a:xfrm rot="16200000" flipH="1" flipV="1">
            <a:off x="-1872701" y="2337705"/>
            <a:ext cx="6416505" cy="2180291"/>
          </a:xfrm>
          <a:prstGeom prst="rtTriangle">
            <a:avLst/>
          </a:prstGeom>
          <a:solidFill>
            <a:srgbClr val="283695"/>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F9619EA-A3E9-31FF-FA53-6B9A3A716899}"/>
              </a:ext>
            </a:extLst>
          </p:cNvPr>
          <p:cNvPicPr>
            <a:picLocks noChangeAspect="1"/>
          </p:cNvPicPr>
          <p:nvPr/>
        </p:nvPicPr>
        <p:blipFill>
          <a:blip r:embed="rId3"/>
          <a:stretch>
            <a:fillRect/>
          </a:stretch>
        </p:blipFill>
        <p:spPr>
          <a:xfrm rot="21043454">
            <a:off x="373908" y="515845"/>
            <a:ext cx="2426807" cy="1904604"/>
          </a:xfrm>
          <a:prstGeom prst="rect">
            <a:avLst/>
          </a:prstGeom>
        </p:spPr>
      </p:pic>
      <p:pic>
        <p:nvPicPr>
          <p:cNvPr id="2" name="Picture 1">
            <a:extLst>
              <a:ext uri="{FF2B5EF4-FFF2-40B4-BE49-F238E27FC236}">
                <a16:creationId xmlns:a16="http://schemas.microsoft.com/office/drawing/2014/main" id="{A820D348-998B-BA6F-8347-E5A9F7711156}"/>
              </a:ext>
            </a:extLst>
          </p:cNvPr>
          <p:cNvPicPr>
            <a:picLocks noChangeAspect="1"/>
          </p:cNvPicPr>
          <p:nvPr/>
        </p:nvPicPr>
        <p:blipFill>
          <a:blip r:embed="rId4"/>
          <a:stretch>
            <a:fillRect/>
          </a:stretch>
        </p:blipFill>
        <p:spPr>
          <a:xfrm>
            <a:off x="9800955" y="3177462"/>
            <a:ext cx="1854128" cy="2605893"/>
          </a:xfrm>
          <a:prstGeom prst="rect">
            <a:avLst/>
          </a:prstGeom>
          <a:ln w="57150">
            <a:solidFill>
              <a:schemeClr val="bg1"/>
            </a:solidFill>
          </a:ln>
        </p:spPr>
      </p:pic>
      <p:pic>
        <p:nvPicPr>
          <p:cNvPr id="3" name="Picture 2">
            <a:extLst>
              <a:ext uri="{FF2B5EF4-FFF2-40B4-BE49-F238E27FC236}">
                <a16:creationId xmlns:a16="http://schemas.microsoft.com/office/drawing/2014/main" id="{34105C70-20EB-EE2C-F46C-2EE318DD98A5}"/>
              </a:ext>
            </a:extLst>
          </p:cNvPr>
          <p:cNvPicPr>
            <a:picLocks noChangeAspect="1"/>
          </p:cNvPicPr>
          <p:nvPr/>
        </p:nvPicPr>
        <p:blipFill>
          <a:blip r:embed="rId5"/>
          <a:stretch>
            <a:fillRect/>
          </a:stretch>
        </p:blipFill>
        <p:spPr>
          <a:xfrm>
            <a:off x="5746032" y="3177462"/>
            <a:ext cx="1852706" cy="2605893"/>
          </a:xfrm>
          <a:prstGeom prst="rect">
            <a:avLst/>
          </a:prstGeom>
          <a:ln w="57150">
            <a:solidFill>
              <a:schemeClr val="bg1"/>
            </a:solidFill>
          </a:ln>
        </p:spPr>
      </p:pic>
      <p:pic>
        <p:nvPicPr>
          <p:cNvPr id="8" name="Picture 7">
            <a:extLst>
              <a:ext uri="{FF2B5EF4-FFF2-40B4-BE49-F238E27FC236}">
                <a16:creationId xmlns:a16="http://schemas.microsoft.com/office/drawing/2014/main" id="{0F781ACD-69FA-2104-6AC3-D3E5A1DC53B6}"/>
              </a:ext>
            </a:extLst>
          </p:cNvPr>
          <p:cNvPicPr>
            <a:picLocks noChangeAspect="1"/>
          </p:cNvPicPr>
          <p:nvPr/>
        </p:nvPicPr>
        <p:blipFill>
          <a:blip r:embed="rId6"/>
          <a:stretch>
            <a:fillRect/>
          </a:stretch>
        </p:blipFill>
        <p:spPr>
          <a:xfrm>
            <a:off x="3730411" y="3177462"/>
            <a:ext cx="1840643" cy="2605893"/>
          </a:xfrm>
          <a:prstGeom prst="rect">
            <a:avLst/>
          </a:prstGeom>
          <a:ln w="57150">
            <a:solidFill>
              <a:schemeClr val="bg1"/>
            </a:solidFill>
          </a:ln>
        </p:spPr>
      </p:pic>
      <p:pic>
        <p:nvPicPr>
          <p:cNvPr id="9" name="Picture 8">
            <a:extLst>
              <a:ext uri="{FF2B5EF4-FFF2-40B4-BE49-F238E27FC236}">
                <a16:creationId xmlns:a16="http://schemas.microsoft.com/office/drawing/2014/main" id="{5B48080F-6160-AFEA-293C-DBFC9E27BF4F}"/>
              </a:ext>
            </a:extLst>
          </p:cNvPr>
          <p:cNvPicPr>
            <a:picLocks noChangeAspect="1"/>
          </p:cNvPicPr>
          <p:nvPr/>
        </p:nvPicPr>
        <p:blipFill>
          <a:blip r:embed="rId7"/>
          <a:stretch>
            <a:fillRect/>
          </a:stretch>
        </p:blipFill>
        <p:spPr>
          <a:xfrm>
            <a:off x="1691191" y="3177462"/>
            <a:ext cx="1864242" cy="2605893"/>
          </a:xfrm>
          <a:prstGeom prst="rect">
            <a:avLst/>
          </a:prstGeom>
          <a:ln w="57150">
            <a:solidFill>
              <a:schemeClr val="bg1"/>
            </a:solidFill>
          </a:ln>
        </p:spPr>
      </p:pic>
      <p:pic>
        <p:nvPicPr>
          <p:cNvPr id="10" name="Picture 9">
            <a:extLst>
              <a:ext uri="{FF2B5EF4-FFF2-40B4-BE49-F238E27FC236}">
                <a16:creationId xmlns:a16="http://schemas.microsoft.com/office/drawing/2014/main" id="{A0D0E93E-4D3F-B80A-F3CF-252A041A6C97}"/>
              </a:ext>
            </a:extLst>
          </p:cNvPr>
          <p:cNvPicPr>
            <a:picLocks noChangeAspect="1"/>
          </p:cNvPicPr>
          <p:nvPr/>
        </p:nvPicPr>
        <p:blipFill>
          <a:blip r:embed="rId8"/>
          <a:stretch>
            <a:fillRect/>
          </a:stretch>
        </p:blipFill>
        <p:spPr>
          <a:xfrm>
            <a:off x="7773716" y="3177462"/>
            <a:ext cx="1852260" cy="2605893"/>
          </a:xfrm>
          <a:prstGeom prst="rect">
            <a:avLst/>
          </a:prstGeom>
          <a:ln w="57150">
            <a:solidFill>
              <a:schemeClr val="bg1"/>
            </a:solidFill>
          </a:ln>
        </p:spPr>
      </p:pic>
      <p:pic>
        <p:nvPicPr>
          <p:cNvPr id="15" name="Picture 14">
            <a:extLst>
              <a:ext uri="{FF2B5EF4-FFF2-40B4-BE49-F238E27FC236}">
                <a16:creationId xmlns:a16="http://schemas.microsoft.com/office/drawing/2014/main" id="{67D6661C-9713-FC46-4396-6AD724CDEF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2726" y="-154223"/>
            <a:ext cx="6361146" cy="3593502"/>
          </a:xfrm>
          <a:prstGeom prst="rect">
            <a:avLst/>
          </a:prstGeom>
        </p:spPr>
      </p:pic>
      <p:sp>
        <p:nvSpPr>
          <p:cNvPr id="16" name="TextBox 15">
            <a:extLst>
              <a:ext uri="{FF2B5EF4-FFF2-40B4-BE49-F238E27FC236}">
                <a16:creationId xmlns:a16="http://schemas.microsoft.com/office/drawing/2014/main" id="{04AAC603-30F0-E725-8590-DA8BCE7E32F4}"/>
              </a:ext>
            </a:extLst>
          </p:cNvPr>
          <p:cNvSpPr txBox="1"/>
          <p:nvPr/>
        </p:nvSpPr>
        <p:spPr>
          <a:xfrm>
            <a:off x="2443421" y="2517228"/>
            <a:ext cx="849537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dirty="0">
                <a:solidFill>
                  <a:schemeClr val="bg1"/>
                </a:solidFill>
                <a:latin typeface="Arial Black" panose="020B0A04020102020204" pitchFamily="34" charset="0"/>
              </a:rPr>
              <a:t>Look out for these veg</a:t>
            </a:r>
            <a:endParaRPr kumimoji="0" lang="en-GB" sz="2800" b="0" i="0" u="none" strike="noStrike" kern="1200" cap="none" spc="0" normalizeH="0" baseline="0" noProof="0" dirty="0">
              <a:ln>
                <a:noFill/>
              </a:ln>
              <a:solidFill>
                <a:schemeClr val="bg1"/>
              </a:solidFill>
              <a:effectLst/>
              <a:uLnTx/>
              <a:uFillTx/>
              <a:latin typeface="Arial Black" panose="020B0A04020102020204" pitchFamily="34" charset="0"/>
            </a:endParaRPr>
          </a:p>
        </p:txBody>
      </p:sp>
      <p:sp>
        <p:nvSpPr>
          <p:cNvPr id="17" name="TextBox 16">
            <a:extLst>
              <a:ext uri="{FF2B5EF4-FFF2-40B4-BE49-F238E27FC236}">
                <a16:creationId xmlns:a16="http://schemas.microsoft.com/office/drawing/2014/main" id="{2106FF60-4914-082A-0770-DECC727CF770}"/>
              </a:ext>
            </a:extLst>
          </p:cNvPr>
          <p:cNvSpPr txBox="1"/>
          <p:nvPr/>
        </p:nvSpPr>
        <p:spPr>
          <a:xfrm>
            <a:off x="2087821" y="5948119"/>
            <a:ext cx="849537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dirty="0">
                <a:solidFill>
                  <a:schemeClr val="bg1"/>
                </a:solidFill>
                <a:latin typeface="Arial Black" panose="020B0A04020102020204" pitchFamily="34" charset="0"/>
              </a:rPr>
              <a:t>What do we do when we find them?</a:t>
            </a:r>
            <a:endParaRPr kumimoji="0" lang="en-GB" sz="2800" b="0" i="0" u="none" strike="noStrike" kern="1200" cap="none" spc="0" normalizeH="0" baseline="0" noProof="0" dirty="0">
              <a:ln>
                <a:noFill/>
              </a:ln>
              <a:solidFill>
                <a:schemeClr val="bg1"/>
              </a:solidFill>
              <a:effectLst/>
              <a:uLnTx/>
              <a:uFillTx/>
              <a:latin typeface="Arial Black" panose="020B0A04020102020204" pitchFamily="34" charset="0"/>
            </a:endParaRPr>
          </a:p>
        </p:txBody>
      </p:sp>
      <p:pic>
        <p:nvPicPr>
          <p:cNvPr id="20" name="Picture 19">
            <a:extLst>
              <a:ext uri="{FF2B5EF4-FFF2-40B4-BE49-F238E27FC236}">
                <a16:creationId xmlns:a16="http://schemas.microsoft.com/office/drawing/2014/main" id="{C98B3E59-216A-3D46-6592-C7263268657E}"/>
              </a:ext>
            </a:extLst>
          </p:cNvPr>
          <p:cNvPicPr>
            <a:picLocks noChangeAspect="1"/>
          </p:cNvPicPr>
          <p:nvPr/>
        </p:nvPicPr>
        <p:blipFill>
          <a:blip r:embed="rId10"/>
          <a:srcRect l="40902" t="65299" r="43940" b="22143"/>
          <a:stretch>
            <a:fillRect/>
          </a:stretch>
        </p:blipFill>
        <p:spPr>
          <a:xfrm>
            <a:off x="9927003" y="562908"/>
            <a:ext cx="1854127" cy="2159239"/>
          </a:xfrm>
          <a:prstGeom prst="rect">
            <a:avLst/>
          </a:prstGeom>
        </p:spPr>
      </p:pic>
    </p:spTree>
    <p:extLst>
      <p:ext uri="{BB962C8B-B14F-4D97-AF65-F5344CB8AC3E}">
        <p14:creationId xmlns:p14="http://schemas.microsoft.com/office/powerpoint/2010/main" val="301176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B9BF1-DDC2-293C-311E-BA6828D4820C}"/>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02D29BDE-05A4-CDED-1E5B-7D4762207CDA}"/>
              </a:ext>
            </a:extLst>
          </p:cNvPr>
          <p:cNvSpPr/>
          <p:nvPr/>
        </p:nvSpPr>
        <p:spPr>
          <a:xfrm rot="5400000">
            <a:off x="2837802" y="-2358389"/>
            <a:ext cx="6439608" cy="11574776"/>
          </a:xfrm>
          <a:prstGeom prst="flowChartManualInput">
            <a:avLst/>
          </a:prstGeom>
          <a:blipFill>
            <a:blip r:embed="rId2"/>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F8BC9F4C-D5DD-4570-453A-7752B0FCC338}"/>
              </a:ext>
            </a:extLst>
          </p:cNvPr>
          <p:cNvSpPr/>
          <p:nvPr/>
        </p:nvSpPr>
        <p:spPr>
          <a:xfrm rot="5400000" flipV="1">
            <a:off x="7660896" y="2320597"/>
            <a:ext cx="6416505" cy="2180291"/>
          </a:xfrm>
          <a:prstGeom prst="rtTriangle">
            <a:avLst/>
          </a:prstGeom>
          <a:solidFill>
            <a:srgbClr val="8D76B2"/>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child eating broccoli&#10;&#10;AI-generated content may be incorrect.">
            <a:extLst>
              <a:ext uri="{FF2B5EF4-FFF2-40B4-BE49-F238E27FC236}">
                <a16:creationId xmlns:a16="http://schemas.microsoft.com/office/drawing/2014/main" id="{D44567AA-04C0-F1C4-758A-0FBB94D3B89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658" y="13384"/>
            <a:ext cx="9908858" cy="6605612"/>
          </a:xfrm>
          <a:prstGeom prst="rect">
            <a:avLst/>
          </a:prstGeom>
          <a:noFill/>
          <a:ln>
            <a:noFill/>
          </a:ln>
        </p:spPr>
      </p:pic>
      <p:pic>
        <p:nvPicPr>
          <p:cNvPr id="12" name="Picture 11">
            <a:extLst>
              <a:ext uri="{FF2B5EF4-FFF2-40B4-BE49-F238E27FC236}">
                <a16:creationId xmlns:a16="http://schemas.microsoft.com/office/drawing/2014/main" id="{B1D71DA5-2A1D-E8FC-2CA3-C2BA66AAF1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64800">
            <a:off x="6039510" y="2586281"/>
            <a:ext cx="5744957" cy="3214813"/>
          </a:xfrm>
          <a:prstGeom prst="rect">
            <a:avLst/>
          </a:prstGeom>
        </p:spPr>
      </p:pic>
      <p:pic>
        <p:nvPicPr>
          <p:cNvPr id="13" name="Picture 12">
            <a:extLst>
              <a:ext uri="{FF2B5EF4-FFF2-40B4-BE49-F238E27FC236}">
                <a16:creationId xmlns:a16="http://schemas.microsoft.com/office/drawing/2014/main" id="{8BF5FDDA-5137-66FA-E1CE-B83A5B80F920}"/>
              </a:ext>
            </a:extLst>
          </p:cNvPr>
          <p:cNvPicPr>
            <a:picLocks noChangeAspect="1"/>
          </p:cNvPicPr>
          <p:nvPr/>
        </p:nvPicPr>
        <p:blipFill>
          <a:blip r:embed="rId5"/>
          <a:srcRect l="20627" t="1612" r="59706" b="83783"/>
          <a:stretch>
            <a:fillRect/>
          </a:stretch>
        </p:blipFill>
        <p:spPr>
          <a:xfrm>
            <a:off x="9419771" y="239005"/>
            <a:ext cx="2598725" cy="2712820"/>
          </a:xfrm>
          <a:prstGeom prst="rect">
            <a:avLst/>
          </a:prstGeom>
        </p:spPr>
      </p:pic>
    </p:spTree>
    <p:extLst>
      <p:ext uri="{BB962C8B-B14F-4D97-AF65-F5344CB8AC3E}">
        <p14:creationId xmlns:p14="http://schemas.microsoft.com/office/powerpoint/2010/main" val="1343012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7DB5B-09A1-3CE5-F93E-D9F6F7CC82FE}"/>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EEC98B04-E454-3455-4B4D-15870E24575C}"/>
              </a:ext>
            </a:extLst>
          </p:cNvPr>
          <p:cNvSpPr/>
          <p:nvPr/>
        </p:nvSpPr>
        <p:spPr>
          <a:xfrm rot="5400000" flipH="1" flipV="1">
            <a:off x="2939402" y="-2358389"/>
            <a:ext cx="6439608" cy="11574776"/>
          </a:xfrm>
          <a:prstGeom prst="flowChartManualInput">
            <a:avLst/>
          </a:prstGeom>
          <a:blipFill>
            <a:blip r:embed="rId3"/>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31593284-283F-2345-37DE-98964DCF71D4}"/>
              </a:ext>
            </a:extLst>
          </p:cNvPr>
          <p:cNvSpPr/>
          <p:nvPr/>
        </p:nvSpPr>
        <p:spPr>
          <a:xfrm rot="5400000" flipH="1">
            <a:off x="-1872699" y="2341169"/>
            <a:ext cx="6416505" cy="2180291"/>
          </a:xfrm>
          <a:prstGeom prst="rtTriangle">
            <a:avLst/>
          </a:prstGeom>
          <a:solidFill>
            <a:srgbClr val="EB1B8F"/>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1BE4338-5E46-4A87-BED9-1AD707C24658}"/>
              </a:ext>
            </a:extLst>
          </p:cNvPr>
          <p:cNvSpPr txBox="1"/>
          <p:nvPr/>
        </p:nvSpPr>
        <p:spPr>
          <a:xfrm>
            <a:off x="3153797" y="564174"/>
            <a:ext cx="8495373" cy="8002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chemeClr val="bg1"/>
                </a:solidFill>
                <a:effectLst/>
                <a:uLnTx/>
                <a:uFillTx/>
                <a:latin typeface="Arial Black" panose="020B0A04020102020204" pitchFamily="34" charset="0"/>
              </a:rPr>
              <a:t>Leading our mission to defeat the veg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Muli" pitchFamily="2" charset="0"/>
            </a:endParaRPr>
          </a:p>
        </p:txBody>
      </p:sp>
      <p:pic>
        <p:nvPicPr>
          <p:cNvPr id="3" name="Picture 2">
            <a:extLst>
              <a:ext uri="{FF2B5EF4-FFF2-40B4-BE49-F238E27FC236}">
                <a16:creationId xmlns:a16="http://schemas.microsoft.com/office/drawing/2014/main" id="{F2F25F2D-A57E-C953-5F2E-FE55E6AD5686}"/>
              </a:ext>
            </a:extLst>
          </p:cNvPr>
          <p:cNvPicPr>
            <a:picLocks noChangeAspect="1"/>
          </p:cNvPicPr>
          <p:nvPr/>
        </p:nvPicPr>
        <p:blipFill>
          <a:blip r:embed="rId4"/>
          <a:stretch>
            <a:fillRect/>
          </a:stretch>
        </p:blipFill>
        <p:spPr>
          <a:xfrm>
            <a:off x="2324100" y="1266783"/>
            <a:ext cx="8926046" cy="2231512"/>
          </a:xfrm>
          <a:prstGeom prst="rect">
            <a:avLst/>
          </a:prstGeom>
        </p:spPr>
      </p:pic>
      <p:pic>
        <p:nvPicPr>
          <p:cNvPr id="22" name="Picture 21">
            <a:extLst>
              <a:ext uri="{FF2B5EF4-FFF2-40B4-BE49-F238E27FC236}">
                <a16:creationId xmlns:a16="http://schemas.microsoft.com/office/drawing/2014/main" id="{2FBC923F-C1A5-4267-F43F-B1F8795AAF6C}"/>
              </a:ext>
            </a:extLst>
          </p:cNvPr>
          <p:cNvPicPr>
            <a:picLocks noChangeAspect="1"/>
          </p:cNvPicPr>
          <p:nvPr/>
        </p:nvPicPr>
        <p:blipFill>
          <a:blip r:embed="rId5"/>
          <a:stretch>
            <a:fillRect/>
          </a:stretch>
        </p:blipFill>
        <p:spPr>
          <a:xfrm>
            <a:off x="7223862" y="3767236"/>
            <a:ext cx="4334539" cy="2889404"/>
          </a:xfrm>
          <a:prstGeom prst="rect">
            <a:avLst/>
          </a:prstGeom>
        </p:spPr>
      </p:pic>
      <p:pic>
        <p:nvPicPr>
          <p:cNvPr id="24" name="Picture 23">
            <a:extLst>
              <a:ext uri="{FF2B5EF4-FFF2-40B4-BE49-F238E27FC236}">
                <a16:creationId xmlns:a16="http://schemas.microsoft.com/office/drawing/2014/main" id="{B37C0D52-8004-1C5A-F2EC-9B490CC745EE}"/>
              </a:ext>
            </a:extLst>
          </p:cNvPr>
          <p:cNvPicPr>
            <a:picLocks noChangeAspect="1"/>
          </p:cNvPicPr>
          <p:nvPr/>
        </p:nvPicPr>
        <p:blipFill>
          <a:blip r:embed="rId6"/>
          <a:stretch>
            <a:fillRect/>
          </a:stretch>
        </p:blipFill>
        <p:spPr>
          <a:xfrm>
            <a:off x="8297846" y="3034054"/>
            <a:ext cx="5397167" cy="3597751"/>
          </a:xfrm>
          <a:prstGeom prst="rect">
            <a:avLst/>
          </a:prstGeom>
        </p:spPr>
      </p:pic>
      <p:pic>
        <p:nvPicPr>
          <p:cNvPr id="36" name="Picture 35">
            <a:extLst>
              <a:ext uri="{FF2B5EF4-FFF2-40B4-BE49-F238E27FC236}">
                <a16:creationId xmlns:a16="http://schemas.microsoft.com/office/drawing/2014/main" id="{3B44CBD6-CAC7-1F5F-D546-BCF200468D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18641" y="2621138"/>
            <a:ext cx="6015999" cy="4010667"/>
          </a:xfrm>
          <a:prstGeom prst="rect">
            <a:avLst/>
          </a:prstGeom>
        </p:spPr>
      </p:pic>
      <p:pic>
        <p:nvPicPr>
          <p:cNvPr id="26" name="Picture 25">
            <a:extLst>
              <a:ext uri="{FF2B5EF4-FFF2-40B4-BE49-F238E27FC236}">
                <a16:creationId xmlns:a16="http://schemas.microsoft.com/office/drawing/2014/main" id="{BA50B1EB-4EDF-7C1B-C468-184723BC06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8140" y="3403431"/>
            <a:ext cx="4931584" cy="3253209"/>
          </a:xfrm>
          <a:prstGeom prst="rect">
            <a:avLst/>
          </a:prstGeom>
        </p:spPr>
      </p:pic>
      <p:pic>
        <p:nvPicPr>
          <p:cNvPr id="34" name="Picture 33">
            <a:extLst>
              <a:ext uri="{FF2B5EF4-FFF2-40B4-BE49-F238E27FC236}">
                <a16:creationId xmlns:a16="http://schemas.microsoft.com/office/drawing/2014/main" id="{21860F8E-DAEF-1B40-3482-A2397DA942D0}"/>
              </a:ext>
            </a:extLst>
          </p:cNvPr>
          <p:cNvPicPr>
            <a:picLocks noChangeAspect="1"/>
          </p:cNvPicPr>
          <p:nvPr/>
        </p:nvPicPr>
        <p:blipFill>
          <a:blip r:embed="rId9">
            <a:extLst>
              <a:ext uri="{28A0092B-C50C-407E-A947-70E740481C1C}">
                <a14:useLocalDpi xmlns:a14="http://schemas.microsoft.com/office/drawing/2010/main" val="0"/>
              </a:ext>
            </a:extLst>
          </a:blip>
          <a:srcRect b="19491"/>
          <a:stretch>
            <a:fillRect/>
          </a:stretch>
        </p:blipFill>
        <p:spPr>
          <a:xfrm>
            <a:off x="796478" y="4111337"/>
            <a:ext cx="4769727" cy="2560028"/>
          </a:xfrm>
          <a:prstGeom prst="rect">
            <a:avLst/>
          </a:prstGeom>
        </p:spPr>
      </p:pic>
      <p:pic>
        <p:nvPicPr>
          <p:cNvPr id="41" name="Picture 40">
            <a:extLst>
              <a:ext uri="{FF2B5EF4-FFF2-40B4-BE49-F238E27FC236}">
                <a16:creationId xmlns:a16="http://schemas.microsoft.com/office/drawing/2014/main" id="{48A9E73F-9393-3DBB-B3DF-509730DF27D6}"/>
              </a:ext>
            </a:extLst>
          </p:cNvPr>
          <p:cNvPicPr>
            <a:picLocks noChangeAspect="1"/>
          </p:cNvPicPr>
          <p:nvPr/>
        </p:nvPicPr>
        <p:blipFill>
          <a:blip r:embed="rId10"/>
          <a:srcRect l="768" t="47953" r="79565" b="37442"/>
          <a:stretch>
            <a:fillRect/>
          </a:stretch>
        </p:blipFill>
        <p:spPr>
          <a:xfrm>
            <a:off x="-68522" y="3403431"/>
            <a:ext cx="2180292" cy="2276016"/>
          </a:xfrm>
          <a:prstGeom prst="rect">
            <a:avLst/>
          </a:prstGeom>
        </p:spPr>
      </p:pic>
      <p:pic>
        <p:nvPicPr>
          <p:cNvPr id="42" name="Picture 41">
            <a:extLst>
              <a:ext uri="{FF2B5EF4-FFF2-40B4-BE49-F238E27FC236}">
                <a16:creationId xmlns:a16="http://schemas.microsoft.com/office/drawing/2014/main" id="{4DDC3A45-1BA7-4610-9046-AF82DDE594F5}"/>
              </a:ext>
            </a:extLst>
          </p:cNvPr>
          <p:cNvPicPr>
            <a:picLocks noChangeAspect="1"/>
          </p:cNvPicPr>
          <p:nvPr/>
        </p:nvPicPr>
        <p:blipFill>
          <a:blip r:embed="rId11"/>
          <a:stretch>
            <a:fillRect/>
          </a:stretch>
        </p:blipFill>
        <p:spPr>
          <a:xfrm rot="20728481">
            <a:off x="849702" y="312853"/>
            <a:ext cx="2071915" cy="1611489"/>
          </a:xfrm>
          <a:prstGeom prst="rect">
            <a:avLst/>
          </a:prstGeom>
        </p:spPr>
      </p:pic>
    </p:spTree>
    <p:extLst>
      <p:ext uri="{BB962C8B-B14F-4D97-AF65-F5344CB8AC3E}">
        <p14:creationId xmlns:p14="http://schemas.microsoft.com/office/powerpoint/2010/main" val="1506519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94592-5CF1-1D42-D444-85F91826511E}"/>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DB7058AD-1E27-CA97-45F1-148E7EA84F24}"/>
              </a:ext>
            </a:extLst>
          </p:cNvPr>
          <p:cNvSpPr/>
          <p:nvPr/>
        </p:nvSpPr>
        <p:spPr>
          <a:xfrm rot="5400000">
            <a:off x="2837802" y="-2358389"/>
            <a:ext cx="6439608" cy="11574776"/>
          </a:xfrm>
          <a:prstGeom prst="flowChartManualInput">
            <a:avLst/>
          </a:prstGeom>
          <a:blipFill>
            <a:blip r:embed="rId2"/>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F266C2A1-A26D-535B-D82C-6FFFC9ACE001}"/>
              </a:ext>
            </a:extLst>
          </p:cNvPr>
          <p:cNvSpPr/>
          <p:nvPr/>
        </p:nvSpPr>
        <p:spPr>
          <a:xfrm rot="5400000" flipV="1">
            <a:off x="7660896" y="2320597"/>
            <a:ext cx="6416505" cy="2180291"/>
          </a:xfrm>
          <a:prstGeom prst="rtTriangle">
            <a:avLst/>
          </a:prstGeom>
          <a:solidFill>
            <a:srgbClr val="8D76B2"/>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5F7F857-9F8D-DD98-5DE5-F74E23DBEC28}"/>
              </a:ext>
            </a:extLst>
          </p:cNvPr>
          <p:cNvPicPr>
            <a:picLocks noChangeAspect="1"/>
          </p:cNvPicPr>
          <p:nvPr/>
        </p:nvPicPr>
        <p:blipFill>
          <a:blip r:embed="rId3"/>
          <a:stretch>
            <a:fillRect/>
          </a:stretch>
        </p:blipFill>
        <p:spPr>
          <a:xfrm>
            <a:off x="2657886" y="569933"/>
            <a:ext cx="5663963" cy="2185245"/>
          </a:xfrm>
          <a:prstGeom prst="rect">
            <a:avLst/>
          </a:prstGeom>
        </p:spPr>
      </p:pic>
      <p:sp>
        <p:nvSpPr>
          <p:cNvPr id="9" name="TextBox 8">
            <a:extLst>
              <a:ext uri="{FF2B5EF4-FFF2-40B4-BE49-F238E27FC236}">
                <a16:creationId xmlns:a16="http://schemas.microsoft.com/office/drawing/2014/main" id="{E6D57646-8A18-24DC-D772-0FEB8676432F}"/>
              </a:ext>
            </a:extLst>
          </p:cNvPr>
          <p:cNvSpPr txBox="1"/>
          <p:nvPr/>
        </p:nvSpPr>
        <p:spPr>
          <a:xfrm>
            <a:off x="2373775" y="2899980"/>
            <a:ext cx="8495373" cy="8002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chemeClr val="bg1"/>
                </a:solidFill>
                <a:effectLst/>
                <a:uLnTx/>
                <a:uFillTx/>
                <a:latin typeface="Arial Black" panose="020B0A04020102020204" pitchFamily="34" charset="0"/>
              </a:rPr>
              <a:t>What veg do you eat and defeat?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Muli" pitchFamily="2" charset="0"/>
            </a:endParaRPr>
          </a:p>
        </p:txBody>
      </p:sp>
      <p:pic>
        <p:nvPicPr>
          <p:cNvPr id="14" name="Picture 13">
            <a:extLst>
              <a:ext uri="{FF2B5EF4-FFF2-40B4-BE49-F238E27FC236}">
                <a16:creationId xmlns:a16="http://schemas.microsoft.com/office/drawing/2014/main" id="{5BE56CDD-12E9-D2A0-9F65-81D835C32C74}"/>
              </a:ext>
            </a:extLst>
          </p:cNvPr>
          <p:cNvPicPr>
            <a:picLocks noChangeAspect="1"/>
          </p:cNvPicPr>
          <p:nvPr/>
        </p:nvPicPr>
        <p:blipFill>
          <a:blip r:embed="rId4"/>
          <a:stretch>
            <a:fillRect/>
          </a:stretch>
        </p:blipFill>
        <p:spPr>
          <a:xfrm>
            <a:off x="8728430" y="3682174"/>
            <a:ext cx="1854128" cy="2605893"/>
          </a:xfrm>
          <a:prstGeom prst="rect">
            <a:avLst/>
          </a:prstGeom>
          <a:ln w="57150">
            <a:solidFill>
              <a:schemeClr val="bg1"/>
            </a:solidFill>
          </a:ln>
        </p:spPr>
      </p:pic>
      <p:pic>
        <p:nvPicPr>
          <p:cNvPr id="15" name="Picture 14">
            <a:extLst>
              <a:ext uri="{FF2B5EF4-FFF2-40B4-BE49-F238E27FC236}">
                <a16:creationId xmlns:a16="http://schemas.microsoft.com/office/drawing/2014/main" id="{FF7F5723-5796-9944-0EBB-397DD58D4B65}"/>
              </a:ext>
            </a:extLst>
          </p:cNvPr>
          <p:cNvPicPr>
            <a:picLocks noChangeAspect="1"/>
          </p:cNvPicPr>
          <p:nvPr/>
        </p:nvPicPr>
        <p:blipFill>
          <a:blip r:embed="rId5"/>
          <a:stretch>
            <a:fillRect/>
          </a:stretch>
        </p:blipFill>
        <p:spPr>
          <a:xfrm>
            <a:off x="4673507" y="3682174"/>
            <a:ext cx="1852706" cy="2605893"/>
          </a:xfrm>
          <a:prstGeom prst="rect">
            <a:avLst/>
          </a:prstGeom>
          <a:ln w="57150">
            <a:solidFill>
              <a:schemeClr val="bg1"/>
            </a:solidFill>
          </a:ln>
        </p:spPr>
      </p:pic>
      <p:pic>
        <p:nvPicPr>
          <p:cNvPr id="16" name="Picture 15">
            <a:extLst>
              <a:ext uri="{FF2B5EF4-FFF2-40B4-BE49-F238E27FC236}">
                <a16:creationId xmlns:a16="http://schemas.microsoft.com/office/drawing/2014/main" id="{C957EEF7-0410-99A5-A9EE-115FF350025E}"/>
              </a:ext>
            </a:extLst>
          </p:cNvPr>
          <p:cNvPicPr>
            <a:picLocks noChangeAspect="1"/>
          </p:cNvPicPr>
          <p:nvPr/>
        </p:nvPicPr>
        <p:blipFill>
          <a:blip r:embed="rId6"/>
          <a:stretch>
            <a:fillRect/>
          </a:stretch>
        </p:blipFill>
        <p:spPr>
          <a:xfrm>
            <a:off x="2657886" y="3682174"/>
            <a:ext cx="1840643" cy="2605893"/>
          </a:xfrm>
          <a:prstGeom prst="rect">
            <a:avLst/>
          </a:prstGeom>
          <a:ln w="57150">
            <a:solidFill>
              <a:schemeClr val="bg1"/>
            </a:solidFill>
          </a:ln>
        </p:spPr>
      </p:pic>
      <p:pic>
        <p:nvPicPr>
          <p:cNvPr id="17" name="Picture 16">
            <a:extLst>
              <a:ext uri="{FF2B5EF4-FFF2-40B4-BE49-F238E27FC236}">
                <a16:creationId xmlns:a16="http://schemas.microsoft.com/office/drawing/2014/main" id="{556454A7-4E92-806C-7AE3-9F1EA7C0AA1B}"/>
              </a:ext>
            </a:extLst>
          </p:cNvPr>
          <p:cNvPicPr>
            <a:picLocks noChangeAspect="1"/>
          </p:cNvPicPr>
          <p:nvPr/>
        </p:nvPicPr>
        <p:blipFill>
          <a:blip r:embed="rId7"/>
          <a:stretch>
            <a:fillRect/>
          </a:stretch>
        </p:blipFill>
        <p:spPr>
          <a:xfrm>
            <a:off x="618666" y="3682174"/>
            <a:ext cx="1864242" cy="2605893"/>
          </a:xfrm>
          <a:prstGeom prst="rect">
            <a:avLst/>
          </a:prstGeom>
          <a:ln w="57150">
            <a:solidFill>
              <a:schemeClr val="bg1"/>
            </a:solidFill>
          </a:ln>
        </p:spPr>
      </p:pic>
      <p:pic>
        <p:nvPicPr>
          <p:cNvPr id="18" name="Picture 17">
            <a:extLst>
              <a:ext uri="{FF2B5EF4-FFF2-40B4-BE49-F238E27FC236}">
                <a16:creationId xmlns:a16="http://schemas.microsoft.com/office/drawing/2014/main" id="{34949699-40A2-DC5F-C527-47513CE257F1}"/>
              </a:ext>
            </a:extLst>
          </p:cNvPr>
          <p:cNvPicPr>
            <a:picLocks noChangeAspect="1"/>
          </p:cNvPicPr>
          <p:nvPr/>
        </p:nvPicPr>
        <p:blipFill>
          <a:blip r:embed="rId8"/>
          <a:stretch>
            <a:fillRect/>
          </a:stretch>
        </p:blipFill>
        <p:spPr>
          <a:xfrm>
            <a:off x="6701191" y="3682174"/>
            <a:ext cx="1852260" cy="2605893"/>
          </a:xfrm>
          <a:prstGeom prst="rect">
            <a:avLst/>
          </a:prstGeom>
          <a:ln w="57150">
            <a:solidFill>
              <a:schemeClr val="bg1"/>
            </a:solidFill>
          </a:ln>
        </p:spPr>
      </p:pic>
      <p:pic>
        <p:nvPicPr>
          <p:cNvPr id="25" name="Picture 24">
            <a:extLst>
              <a:ext uri="{FF2B5EF4-FFF2-40B4-BE49-F238E27FC236}">
                <a16:creationId xmlns:a16="http://schemas.microsoft.com/office/drawing/2014/main" id="{304121B9-2626-07B6-E041-5CC9D29F0BC5}"/>
              </a:ext>
            </a:extLst>
          </p:cNvPr>
          <p:cNvPicPr>
            <a:picLocks noChangeAspect="1"/>
          </p:cNvPicPr>
          <p:nvPr/>
        </p:nvPicPr>
        <p:blipFill>
          <a:blip r:embed="rId9"/>
          <a:srcRect l="55101" t="60818" r="29741" b="26624"/>
          <a:stretch>
            <a:fillRect/>
          </a:stretch>
        </p:blipFill>
        <p:spPr>
          <a:xfrm flipH="1">
            <a:off x="8670373" y="-661285"/>
            <a:ext cx="3445539" cy="4012531"/>
          </a:xfrm>
          <a:prstGeom prst="rect">
            <a:avLst/>
          </a:prstGeom>
        </p:spPr>
      </p:pic>
    </p:spTree>
    <p:extLst>
      <p:ext uri="{BB962C8B-B14F-4D97-AF65-F5344CB8AC3E}">
        <p14:creationId xmlns:p14="http://schemas.microsoft.com/office/powerpoint/2010/main" val="1532459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7F3FF-252B-75C2-B6AB-EEDE187D3A9B}"/>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2D7F26A9-6188-BB34-1C86-58F68966A06C}"/>
              </a:ext>
            </a:extLst>
          </p:cNvPr>
          <p:cNvSpPr/>
          <p:nvPr/>
        </p:nvSpPr>
        <p:spPr>
          <a:xfrm rot="16200000" flipH="1">
            <a:off x="2939402" y="-2358389"/>
            <a:ext cx="6439608" cy="11574776"/>
          </a:xfrm>
          <a:prstGeom prst="flowChartManualInput">
            <a:avLst/>
          </a:prstGeom>
          <a:blipFill>
            <a:blip r:embed="rId2"/>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6C23394A-2106-B5EF-EFC3-6DDD4E196500}"/>
              </a:ext>
            </a:extLst>
          </p:cNvPr>
          <p:cNvSpPr/>
          <p:nvPr/>
        </p:nvSpPr>
        <p:spPr>
          <a:xfrm rot="16200000" flipH="1" flipV="1">
            <a:off x="-1872701" y="2337705"/>
            <a:ext cx="6416505" cy="2180291"/>
          </a:xfrm>
          <a:prstGeom prst="rtTriangle">
            <a:avLst/>
          </a:prstGeom>
          <a:solidFill>
            <a:srgbClr val="283695"/>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24BEE1F8-27BF-415D-5C25-95102B92E8EC}"/>
              </a:ext>
            </a:extLst>
          </p:cNvPr>
          <p:cNvPicPr>
            <a:picLocks noChangeAspect="1"/>
          </p:cNvPicPr>
          <p:nvPr/>
        </p:nvPicPr>
        <p:blipFill>
          <a:blip r:embed="rId3"/>
          <a:stretch>
            <a:fillRect/>
          </a:stretch>
        </p:blipFill>
        <p:spPr>
          <a:xfrm>
            <a:off x="371817" y="674919"/>
            <a:ext cx="4472039" cy="1725382"/>
          </a:xfrm>
          <a:prstGeom prst="rect">
            <a:avLst/>
          </a:prstGeom>
        </p:spPr>
      </p:pic>
      <p:pic>
        <p:nvPicPr>
          <p:cNvPr id="11" name="Picture 10">
            <a:extLst>
              <a:ext uri="{FF2B5EF4-FFF2-40B4-BE49-F238E27FC236}">
                <a16:creationId xmlns:a16="http://schemas.microsoft.com/office/drawing/2014/main" id="{FA4C170F-E492-3EE9-D915-046A75F6EF8D}"/>
              </a:ext>
            </a:extLst>
          </p:cNvPr>
          <p:cNvPicPr>
            <a:picLocks noChangeAspect="1"/>
          </p:cNvPicPr>
          <p:nvPr/>
        </p:nvPicPr>
        <p:blipFill>
          <a:blip r:embed="rId4"/>
          <a:srcRect l="154" t="1350" r="939" b="2130"/>
          <a:stretch>
            <a:fillRect/>
          </a:stretch>
        </p:blipFill>
        <p:spPr>
          <a:xfrm>
            <a:off x="5445207" y="1186300"/>
            <a:ext cx="6314993" cy="4483099"/>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2BA6C746-2D99-C065-A01D-7B01F9409F05}"/>
              </a:ext>
            </a:extLst>
          </p:cNvPr>
          <p:cNvSpPr txBox="1"/>
          <p:nvPr/>
        </p:nvSpPr>
        <p:spPr>
          <a:xfrm>
            <a:off x="1841700" y="2658680"/>
            <a:ext cx="3540301"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bg1"/>
                </a:solidFill>
                <a:latin typeface="Arial Black" panose="020B0A04020102020204" pitchFamily="34" charset="0"/>
              </a:rPr>
              <a:t>We can show our school’s choice on this huge wallchart</a:t>
            </a:r>
            <a:endParaRPr kumimoji="0" lang="en-GB" sz="2800" b="0" i="0" u="none" strike="noStrike" kern="1200" cap="none" spc="0" normalizeH="0" baseline="0" noProof="0" dirty="0">
              <a:ln>
                <a:noFill/>
              </a:ln>
              <a:solidFill>
                <a:schemeClr val="bg1"/>
              </a:solidFill>
              <a:effectLst/>
              <a:uLnTx/>
              <a:uFillTx/>
              <a:latin typeface="Arial Black" panose="020B0A04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Muli" pitchFamily="2" charset="0"/>
            </a:endParaRPr>
          </a:p>
        </p:txBody>
      </p:sp>
      <p:pic>
        <p:nvPicPr>
          <p:cNvPr id="14" name="Picture 13">
            <a:extLst>
              <a:ext uri="{FF2B5EF4-FFF2-40B4-BE49-F238E27FC236}">
                <a16:creationId xmlns:a16="http://schemas.microsoft.com/office/drawing/2014/main" id="{3CBB4D76-63E8-A08E-AF33-A19EE894CC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913215" flipV="1">
            <a:off x="3754826" y="4045724"/>
            <a:ext cx="1606640" cy="1608128"/>
          </a:xfrm>
          <a:prstGeom prst="rect">
            <a:avLst/>
          </a:prstGeom>
        </p:spPr>
      </p:pic>
      <p:sp>
        <p:nvSpPr>
          <p:cNvPr id="18" name="TextBox 17">
            <a:extLst>
              <a:ext uri="{FF2B5EF4-FFF2-40B4-BE49-F238E27FC236}">
                <a16:creationId xmlns:a16="http://schemas.microsoft.com/office/drawing/2014/main" id="{029AF562-F958-30B2-AFC1-5D935695C509}"/>
              </a:ext>
            </a:extLst>
          </p:cNvPr>
          <p:cNvSpPr txBox="1"/>
          <p:nvPr/>
        </p:nvSpPr>
        <p:spPr>
          <a:xfrm>
            <a:off x="1508563" y="5858988"/>
            <a:ext cx="10332214" cy="8002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bg1"/>
                </a:solidFill>
                <a:latin typeface="Arial Black" panose="020B0A04020102020204" pitchFamily="34" charset="0"/>
              </a:rPr>
              <a:t>Plus add our votes to the massive nationwide poll</a:t>
            </a:r>
            <a:endParaRPr kumimoji="0" lang="en-GB" sz="2800" b="0" i="0" u="none" strike="noStrike" kern="1200" cap="none" spc="0" normalizeH="0" baseline="0" noProof="0" dirty="0">
              <a:ln>
                <a:noFill/>
              </a:ln>
              <a:solidFill>
                <a:schemeClr val="bg1"/>
              </a:solidFill>
              <a:effectLst/>
              <a:uLnTx/>
              <a:uFillTx/>
              <a:latin typeface="Arial Black" panose="020B0A04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Muli" pitchFamily="2" charset="0"/>
            </a:endParaRPr>
          </a:p>
        </p:txBody>
      </p:sp>
      <p:pic>
        <p:nvPicPr>
          <p:cNvPr id="20" name="Picture 19">
            <a:extLst>
              <a:ext uri="{FF2B5EF4-FFF2-40B4-BE49-F238E27FC236}">
                <a16:creationId xmlns:a16="http://schemas.microsoft.com/office/drawing/2014/main" id="{2747F5B7-81AF-58B2-4F92-73A67375177C}"/>
              </a:ext>
            </a:extLst>
          </p:cNvPr>
          <p:cNvPicPr>
            <a:picLocks noChangeAspect="1"/>
          </p:cNvPicPr>
          <p:nvPr/>
        </p:nvPicPr>
        <p:blipFill>
          <a:blip r:embed="rId6"/>
          <a:srcRect l="61800" t="42492" r="18533" b="44950"/>
          <a:stretch>
            <a:fillRect/>
          </a:stretch>
        </p:blipFill>
        <p:spPr>
          <a:xfrm>
            <a:off x="245404" y="4326800"/>
            <a:ext cx="2180293" cy="1956949"/>
          </a:xfrm>
          <a:prstGeom prst="rect">
            <a:avLst/>
          </a:prstGeom>
        </p:spPr>
      </p:pic>
    </p:spTree>
    <p:extLst>
      <p:ext uri="{BB962C8B-B14F-4D97-AF65-F5344CB8AC3E}">
        <p14:creationId xmlns:p14="http://schemas.microsoft.com/office/powerpoint/2010/main" val="2815577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32AE1-13AD-83FD-EAEC-284D140464F1}"/>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A63AB5FD-1F08-3CD0-31AE-67AC4AED0BEB}"/>
              </a:ext>
            </a:extLst>
          </p:cNvPr>
          <p:cNvSpPr/>
          <p:nvPr/>
        </p:nvSpPr>
        <p:spPr>
          <a:xfrm rot="5400000" flipH="1" flipV="1">
            <a:off x="2939402" y="-2358389"/>
            <a:ext cx="6439608" cy="11574776"/>
          </a:xfrm>
          <a:prstGeom prst="flowChartManualInput">
            <a:avLst/>
          </a:prstGeom>
          <a:blipFill>
            <a:blip r:embed="rId3"/>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DD68B6FC-72C4-97BB-B04A-CB06AB92599E}"/>
              </a:ext>
            </a:extLst>
          </p:cNvPr>
          <p:cNvSpPr/>
          <p:nvPr/>
        </p:nvSpPr>
        <p:spPr>
          <a:xfrm rot="5400000" flipH="1">
            <a:off x="-1872699" y="2341169"/>
            <a:ext cx="6416505" cy="2180291"/>
          </a:xfrm>
          <a:prstGeom prst="rtTriangle">
            <a:avLst/>
          </a:prstGeom>
          <a:solidFill>
            <a:srgbClr val="D9196E"/>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44D48DD5-54FD-355C-DB3E-A30B653B66EF}"/>
              </a:ext>
            </a:extLst>
          </p:cNvPr>
          <p:cNvPicPr>
            <a:picLocks noChangeAspect="1"/>
          </p:cNvPicPr>
          <p:nvPr/>
        </p:nvPicPr>
        <p:blipFill>
          <a:blip r:embed="rId4"/>
          <a:stretch>
            <a:fillRect/>
          </a:stretch>
        </p:blipFill>
        <p:spPr>
          <a:xfrm>
            <a:off x="58056" y="4313872"/>
            <a:ext cx="3323771" cy="2348798"/>
          </a:xfrm>
          <a:prstGeom prst="rect">
            <a:avLst/>
          </a:prstGeom>
        </p:spPr>
      </p:pic>
    </p:spTree>
    <p:extLst>
      <p:ext uri="{BB962C8B-B14F-4D97-AF65-F5344CB8AC3E}">
        <p14:creationId xmlns:p14="http://schemas.microsoft.com/office/powerpoint/2010/main" val="2228049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3369-E3EE-F3E5-94E0-DA114C99C586}"/>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ED5EE36D-4408-4B51-1F2C-FA36D9F21A99}"/>
              </a:ext>
            </a:extLst>
          </p:cNvPr>
          <p:cNvSpPr/>
          <p:nvPr/>
        </p:nvSpPr>
        <p:spPr>
          <a:xfrm flipV="1">
            <a:off x="377121" y="258892"/>
            <a:ext cx="11443062" cy="6252754"/>
          </a:xfrm>
          <a:prstGeom prst="flowChartManualInput">
            <a:avLst/>
          </a:prstGeom>
          <a:blipFill>
            <a:blip r:embed="rId2"/>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080AD879-8857-4847-E843-93043BF8BD08}"/>
              </a:ext>
            </a:extLst>
          </p:cNvPr>
          <p:cNvSpPr/>
          <p:nvPr/>
        </p:nvSpPr>
        <p:spPr>
          <a:xfrm>
            <a:off x="377120" y="5405656"/>
            <a:ext cx="11443061" cy="1243148"/>
          </a:xfrm>
          <a:prstGeom prst="rtTriangle">
            <a:avLst/>
          </a:prstGeom>
          <a:solidFill>
            <a:srgbClr val="22529F"/>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C89C49F-EE5B-74C5-4099-E6EC5AB998E6}"/>
              </a:ext>
            </a:extLst>
          </p:cNvPr>
          <p:cNvSpPr txBox="1">
            <a:spLocks/>
          </p:cNvSpPr>
          <p:nvPr/>
        </p:nvSpPr>
        <p:spPr>
          <a:xfrm>
            <a:off x="594322" y="1671243"/>
            <a:ext cx="10581679"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8800" dirty="0">
                <a:solidFill>
                  <a:schemeClr val="bg1"/>
                </a:solidFill>
                <a:latin typeface="Arial Black" panose="020B0A04020102020204" pitchFamily="34" charset="0"/>
              </a:rPr>
              <a:t>Lunchtime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8800" b="0" i="0" u="none" strike="noStrike" kern="1200" cap="none" spc="0" normalizeH="0" baseline="0" noProof="0" dirty="0">
                <a:ln>
                  <a:noFill/>
                </a:ln>
                <a:solidFill>
                  <a:schemeClr val="bg1"/>
                </a:solidFill>
                <a:effectLst/>
                <a:uLnTx/>
                <a:uFillTx/>
                <a:latin typeface="Arial Black" panose="020B0A04020102020204" pitchFamily="34" charset="0"/>
              </a:rPr>
              <a:t>Stickers</a:t>
            </a:r>
          </a:p>
        </p:txBody>
      </p:sp>
      <p:pic>
        <p:nvPicPr>
          <p:cNvPr id="7" name="Picture 6">
            <a:extLst>
              <a:ext uri="{FF2B5EF4-FFF2-40B4-BE49-F238E27FC236}">
                <a16:creationId xmlns:a16="http://schemas.microsoft.com/office/drawing/2014/main" id="{92108731-AB39-4B8A-03CC-EC1AFD46E861}"/>
              </a:ext>
            </a:extLst>
          </p:cNvPr>
          <p:cNvPicPr>
            <a:picLocks noChangeAspect="1"/>
          </p:cNvPicPr>
          <p:nvPr/>
        </p:nvPicPr>
        <p:blipFill>
          <a:blip r:embed="rId3"/>
          <a:stretch>
            <a:fillRect/>
          </a:stretch>
        </p:blipFill>
        <p:spPr>
          <a:xfrm>
            <a:off x="770451" y="3218757"/>
            <a:ext cx="1800000" cy="1800000"/>
          </a:xfrm>
          <a:prstGeom prst="rect">
            <a:avLst/>
          </a:prstGeom>
        </p:spPr>
      </p:pic>
      <p:pic>
        <p:nvPicPr>
          <p:cNvPr id="9" name="Picture 8">
            <a:extLst>
              <a:ext uri="{FF2B5EF4-FFF2-40B4-BE49-F238E27FC236}">
                <a16:creationId xmlns:a16="http://schemas.microsoft.com/office/drawing/2014/main" id="{CD2BBBB8-5F78-9D0C-6103-6B9303BEE504}"/>
              </a:ext>
            </a:extLst>
          </p:cNvPr>
          <p:cNvPicPr>
            <a:picLocks noChangeAspect="1"/>
          </p:cNvPicPr>
          <p:nvPr/>
        </p:nvPicPr>
        <p:blipFill>
          <a:blip r:embed="rId4"/>
          <a:stretch>
            <a:fillRect/>
          </a:stretch>
        </p:blipFill>
        <p:spPr>
          <a:xfrm>
            <a:off x="2976139" y="3218757"/>
            <a:ext cx="1800000" cy="1800000"/>
          </a:xfrm>
          <a:prstGeom prst="rect">
            <a:avLst/>
          </a:prstGeom>
        </p:spPr>
      </p:pic>
      <p:pic>
        <p:nvPicPr>
          <p:cNvPr id="10" name="Picture 9">
            <a:extLst>
              <a:ext uri="{FF2B5EF4-FFF2-40B4-BE49-F238E27FC236}">
                <a16:creationId xmlns:a16="http://schemas.microsoft.com/office/drawing/2014/main" id="{584B588F-75FD-2494-F5B7-544CC2A0820C}"/>
              </a:ext>
            </a:extLst>
          </p:cNvPr>
          <p:cNvPicPr>
            <a:picLocks noChangeAspect="1"/>
          </p:cNvPicPr>
          <p:nvPr/>
        </p:nvPicPr>
        <p:blipFill>
          <a:blip r:embed="rId5"/>
          <a:stretch>
            <a:fillRect/>
          </a:stretch>
        </p:blipFill>
        <p:spPr>
          <a:xfrm>
            <a:off x="5181827" y="3218757"/>
            <a:ext cx="1800000" cy="1800000"/>
          </a:xfrm>
          <a:prstGeom prst="rect">
            <a:avLst/>
          </a:prstGeom>
        </p:spPr>
      </p:pic>
      <p:pic>
        <p:nvPicPr>
          <p:cNvPr id="11" name="Picture 10">
            <a:extLst>
              <a:ext uri="{FF2B5EF4-FFF2-40B4-BE49-F238E27FC236}">
                <a16:creationId xmlns:a16="http://schemas.microsoft.com/office/drawing/2014/main" id="{825CB5C3-9DEC-F1A2-B856-FBD7D4FFF6FA}"/>
              </a:ext>
            </a:extLst>
          </p:cNvPr>
          <p:cNvPicPr>
            <a:picLocks noChangeAspect="1"/>
          </p:cNvPicPr>
          <p:nvPr/>
        </p:nvPicPr>
        <p:blipFill>
          <a:blip r:embed="rId6"/>
          <a:stretch>
            <a:fillRect/>
          </a:stretch>
        </p:blipFill>
        <p:spPr>
          <a:xfrm>
            <a:off x="7387515" y="3218757"/>
            <a:ext cx="1800000" cy="1800000"/>
          </a:xfrm>
          <a:prstGeom prst="rect">
            <a:avLst/>
          </a:prstGeom>
        </p:spPr>
      </p:pic>
      <p:pic>
        <p:nvPicPr>
          <p:cNvPr id="13" name="Picture 12">
            <a:extLst>
              <a:ext uri="{FF2B5EF4-FFF2-40B4-BE49-F238E27FC236}">
                <a16:creationId xmlns:a16="http://schemas.microsoft.com/office/drawing/2014/main" id="{A8566B77-8724-52A5-7F07-DAB6188563F2}"/>
              </a:ext>
            </a:extLst>
          </p:cNvPr>
          <p:cNvPicPr>
            <a:picLocks noChangeAspect="1"/>
          </p:cNvPicPr>
          <p:nvPr/>
        </p:nvPicPr>
        <p:blipFill>
          <a:blip r:embed="rId7"/>
          <a:stretch>
            <a:fillRect/>
          </a:stretch>
        </p:blipFill>
        <p:spPr>
          <a:xfrm>
            <a:off x="9593202" y="3218757"/>
            <a:ext cx="1800000" cy="1800000"/>
          </a:xfrm>
          <a:prstGeom prst="rect">
            <a:avLst/>
          </a:prstGeom>
        </p:spPr>
      </p:pic>
      <p:pic>
        <p:nvPicPr>
          <p:cNvPr id="14" name="Picture 13">
            <a:extLst>
              <a:ext uri="{FF2B5EF4-FFF2-40B4-BE49-F238E27FC236}">
                <a16:creationId xmlns:a16="http://schemas.microsoft.com/office/drawing/2014/main" id="{5ED6B1FF-115A-A551-A494-23019AD1936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4459" y="5015420"/>
            <a:ext cx="2796349" cy="1564805"/>
          </a:xfrm>
          <a:prstGeom prst="rect">
            <a:avLst/>
          </a:prstGeom>
        </p:spPr>
      </p:pic>
      <p:pic>
        <p:nvPicPr>
          <p:cNvPr id="19" name="Picture 18">
            <a:extLst>
              <a:ext uri="{FF2B5EF4-FFF2-40B4-BE49-F238E27FC236}">
                <a16:creationId xmlns:a16="http://schemas.microsoft.com/office/drawing/2014/main" id="{87BDA5BB-1DC8-443E-4242-22979632FC39}"/>
              </a:ext>
            </a:extLst>
          </p:cNvPr>
          <p:cNvPicPr>
            <a:picLocks noChangeAspect="1"/>
          </p:cNvPicPr>
          <p:nvPr/>
        </p:nvPicPr>
        <p:blipFill>
          <a:blip r:embed="rId9"/>
          <a:srcRect l="74656" t="51911" r="5677" b="35531"/>
          <a:stretch>
            <a:fillRect/>
          </a:stretch>
        </p:blipFill>
        <p:spPr>
          <a:xfrm>
            <a:off x="8636003" y="18681"/>
            <a:ext cx="2961675" cy="2658288"/>
          </a:xfrm>
          <a:prstGeom prst="rect">
            <a:avLst/>
          </a:prstGeom>
        </p:spPr>
      </p:pic>
    </p:spTree>
    <p:extLst>
      <p:ext uri="{BB962C8B-B14F-4D97-AF65-F5344CB8AC3E}">
        <p14:creationId xmlns:p14="http://schemas.microsoft.com/office/powerpoint/2010/main" val="2368923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26892-1BFA-CE96-B92F-DFB60A19C43A}"/>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59D9CC1E-2E19-004D-591F-5B02EB051991}"/>
              </a:ext>
            </a:extLst>
          </p:cNvPr>
          <p:cNvSpPr/>
          <p:nvPr/>
        </p:nvSpPr>
        <p:spPr>
          <a:xfrm rot="5400000">
            <a:off x="2837802" y="-2358389"/>
            <a:ext cx="6439608" cy="11574776"/>
          </a:xfrm>
          <a:prstGeom prst="flowChartManualInput">
            <a:avLst/>
          </a:prstGeom>
          <a:blipFill>
            <a:blip r:embed="rId2"/>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53977686-273F-379D-E0EA-AE849B4C57E5}"/>
              </a:ext>
            </a:extLst>
          </p:cNvPr>
          <p:cNvSpPr/>
          <p:nvPr/>
        </p:nvSpPr>
        <p:spPr>
          <a:xfrm rot="5400000" flipV="1">
            <a:off x="7660896" y="2320597"/>
            <a:ext cx="6416505" cy="2180291"/>
          </a:xfrm>
          <a:prstGeom prst="rtTriangle">
            <a:avLst/>
          </a:prstGeom>
          <a:solidFill>
            <a:srgbClr val="8D76B2"/>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Content Placeholder 2">
            <a:extLst>
              <a:ext uri="{FF2B5EF4-FFF2-40B4-BE49-F238E27FC236}">
                <a16:creationId xmlns:a16="http://schemas.microsoft.com/office/drawing/2014/main" id="{1D75E7CF-E491-006F-79EC-E36B5DE99321}"/>
              </a:ext>
            </a:extLst>
          </p:cNvPr>
          <p:cNvSpPr txBox="1">
            <a:spLocks/>
          </p:cNvSpPr>
          <p:nvPr/>
        </p:nvSpPr>
        <p:spPr>
          <a:xfrm>
            <a:off x="4836384" y="680845"/>
            <a:ext cx="4278587"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0" algn="l" defTabSz="914400" rtl="0" eaLnBrk="1" fontAlgn="auto" latinLnBrk="0" hangingPunct="1">
              <a:lnSpc>
                <a:spcPct val="90000"/>
              </a:lnSpc>
              <a:spcBef>
                <a:spcPts val="1000"/>
              </a:spcBef>
              <a:spcAft>
                <a:spcPts val="0"/>
              </a:spcAft>
              <a:buClrTx/>
              <a:buSzTx/>
              <a:tabLst/>
              <a:defRPr/>
            </a:pPr>
            <a:r>
              <a:rPr kumimoji="0" lang="en-GB" sz="2400" b="0" i="0" u="none" strike="noStrike" kern="1200" cap="none" spc="0" normalizeH="0" baseline="0" noProof="0" dirty="0">
                <a:ln>
                  <a:noFill/>
                </a:ln>
                <a:solidFill>
                  <a:schemeClr val="bg1"/>
                </a:solidFill>
                <a:effectLst/>
                <a:uLnTx/>
                <a:uFillTx/>
                <a:latin typeface="Arial Black" panose="020B0A04020102020204" pitchFamily="34" charset="0"/>
              </a:rPr>
              <a:t>Mission Packs and sticker sheets for everyone to take home.</a:t>
            </a:r>
          </a:p>
          <a:p>
            <a:pPr marR="0" lvl="0" algn="l" defTabSz="914400" rtl="0" eaLnBrk="1" fontAlgn="auto" latinLnBrk="0" hangingPunct="1">
              <a:lnSpc>
                <a:spcPct val="90000"/>
              </a:lnSpc>
              <a:spcBef>
                <a:spcPts val="1000"/>
              </a:spcBef>
              <a:spcAft>
                <a:spcPts val="0"/>
              </a:spcAft>
              <a:buClrTx/>
              <a:buSzTx/>
              <a:tabLst/>
              <a:defRPr/>
            </a:pPr>
            <a:endParaRPr lang="en-GB" dirty="0">
              <a:solidFill>
                <a:schemeClr val="bg1"/>
              </a:solidFill>
              <a:latin typeface="Arial Black" panose="020B0A04020102020204" pitchFamily="34" charset="0"/>
            </a:endParaRPr>
          </a:p>
          <a:p>
            <a:pPr marR="0" lvl="0" algn="l" defTabSz="914400" rtl="0" eaLnBrk="1" fontAlgn="auto" latinLnBrk="0" hangingPunct="1">
              <a:lnSpc>
                <a:spcPct val="90000"/>
              </a:lnSpc>
              <a:spcBef>
                <a:spcPts val="1000"/>
              </a:spcBef>
              <a:spcAft>
                <a:spcPts val="0"/>
              </a:spcAft>
              <a:buClrTx/>
              <a:buSzTx/>
              <a:tabLst/>
              <a:defRPr/>
            </a:pPr>
            <a:r>
              <a:rPr kumimoji="0" lang="en-GB" sz="2400" b="0" i="0" u="none" strike="noStrike" kern="1200" cap="none" spc="0" normalizeH="0" baseline="0" noProof="0" dirty="0">
                <a:ln>
                  <a:noFill/>
                </a:ln>
                <a:solidFill>
                  <a:schemeClr val="bg1"/>
                </a:solidFill>
                <a:effectLst/>
                <a:uLnTx/>
                <a:uFillTx/>
                <a:latin typeface="Arial Black" panose="020B0A04020102020204" pitchFamily="34" charset="0"/>
              </a:rPr>
              <a:t>Can you find the veg at home and…</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chemeClr val="bg1"/>
              </a:solidFill>
              <a:effectLst/>
              <a:uLnTx/>
              <a:uFillTx/>
              <a:latin typeface="Arial Black" panose="020B0A04020102020204" pitchFamily="34" charset="0"/>
            </a:endParaRPr>
          </a:p>
        </p:txBody>
      </p:sp>
      <p:pic>
        <p:nvPicPr>
          <p:cNvPr id="8" name="Picture 7">
            <a:extLst>
              <a:ext uri="{FF2B5EF4-FFF2-40B4-BE49-F238E27FC236}">
                <a16:creationId xmlns:a16="http://schemas.microsoft.com/office/drawing/2014/main" id="{A60541E0-9C15-320B-BC3A-C99343FD265E}"/>
              </a:ext>
            </a:extLst>
          </p:cNvPr>
          <p:cNvPicPr>
            <a:picLocks noChangeAspect="1"/>
          </p:cNvPicPr>
          <p:nvPr/>
        </p:nvPicPr>
        <p:blipFill>
          <a:blip r:embed="rId3"/>
          <a:stretch>
            <a:fillRect/>
          </a:stretch>
        </p:blipFill>
        <p:spPr>
          <a:xfrm>
            <a:off x="819620" y="677218"/>
            <a:ext cx="3890773" cy="5503561"/>
          </a:xfrm>
          <a:prstGeom prst="rect">
            <a:avLst/>
          </a:prstGeom>
        </p:spPr>
      </p:pic>
      <p:pic>
        <p:nvPicPr>
          <p:cNvPr id="10" name="Picture 9">
            <a:extLst>
              <a:ext uri="{FF2B5EF4-FFF2-40B4-BE49-F238E27FC236}">
                <a16:creationId xmlns:a16="http://schemas.microsoft.com/office/drawing/2014/main" id="{5DB4C3D8-6DF9-AD8C-4432-45459415C217}"/>
              </a:ext>
            </a:extLst>
          </p:cNvPr>
          <p:cNvPicPr>
            <a:picLocks noChangeAspect="1"/>
          </p:cNvPicPr>
          <p:nvPr/>
        </p:nvPicPr>
        <p:blipFill>
          <a:blip r:embed="rId4"/>
          <a:stretch>
            <a:fillRect/>
          </a:stretch>
        </p:blipFill>
        <p:spPr>
          <a:xfrm>
            <a:off x="4031730" y="3428998"/>
            <a:ext cx="1985761" cy="2808821"/>
          </a:xfrm>
          <a:prstGeom prst="rect">
            <a:avLst/>
          </a:prstGeom>
        </p:spPr>
      </p:pic>
      <p:pic>
        <p:nvPicPr>
          <p:cNvPr id="11" name="Picture 10">
            <a:extLst>
              <a:ext uri="{FF2B5EF4-FFF2-40B4-BE49-F238E27FC236}">
                <a16:creationId xmlns:a16="http://schemas.microsoft.com/office/drawing/2014/main" id="{2034301E-DF90-6123-18A5-032E1651E1DD}"/>
              </a:ext>
            </a:extLst>
          </p:cNvPr>
          <p:cNvPicPr>
            <a:picLocks noChangeAspect="1"/>
          </p:cNvPicPr>
          <p:nvPr/>
        </p:nvPicPr>
        <p:blipFill>
          <a:blip r:embed="rId5"/>
          <a:stretch>
            <a:fillRect/>
          </a:stretch>
        </p:blipFill>
        <p:spPr>
          <a:xfrm rot="1113753">
            <a:off x="9106085" y="628653"/>
            <a:ext cx="2808166" cy="2203902"/>
          </a:xfrm>
          <a:prstGeom prst="rect">
            <a:avLst/>
          </a:prstGeom>
        </p:spPr>
      </p:pic>
      <p:pic>
        <p:nvPicPr>
          <p:cNvPr id="12" name="Picture 11">
            <a:extLst>
              <a:ext uri="{FF2B5EF4-FFF2-40B4-BE49-F238E27FC236}">
                <a16:creationId xmlns:a16="http://schemas.microsoft.com/office/drawing/2014/main" id="{FA6C4C8D-701A-677A-B7DB-224987A5B1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38942">
            <a:off x="6174893" y="3094708"/>
            <a:ext cx="3987357" cy="2231280"/>
          </a:xfrm>
          <a:prstGeom prst="rect">
            <a:avLst/>
          </a:prstGeom>
        </p:spPr>
      </p:pic>
      <p:pic>
        <p:nvPicPr>
          <p:cNvPr id="13" name="Picture 12">
            <a:extLst>
              <a:ext uri="{FF2B5EF4-FFF2-40B4-BE49-F238E27FC236}">
                <a16:creationId xmlns:a16="http://schemas.microsoft.com/office/drawing/2014/main" id="{A1132A00-9950-119A-1AFB-961EBD9D35F3}"/>
              </a:ext>
            </a:extLst>
          </p:cNvPr>
          <p:cNvPicPr>
            <a:picLocks noChangeAspect="1"/>
          </p:cNvPicPr>
          <p:nvPr/>
        </p:nvPicPr>
        <p:blipFill>
          <a:blip r:embed="rId7"/>
          <a:srcRect l="14423" t="68059" r="70419" b="19383"/>
          <a:stretch>
            <a:fillRect/>
          </a:stretch>
        </p:blipFill>
        <p:spPr>
          <a:xfrm>
            <a:off x="9158265" y="4443040"/>
            <a:ext cx="2398465" cy="2793152"/>
          </a:xfrm>
          <a:prstGeom prst="rect">
            <a:avLst/>
          </a:prstGeom>
        </p:spPr>
      </p:pic>
    </p:spTree>
    <p:extLst>
      <p:ext uri="{BB962C8B-B14F-4D97-AF65-F5344CB8AC3E}">
        <p14:creationId xmlns:p14="http://schemas.microsoft.com/office/powerpoint/2010/main" val="2476904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378</TotalTime>
  <Words>424</Words>
  <Application>Microsoft Office PowerPoint</Application>
  <PresentationFormat>Widescreen</PresentationFormat>
  <Paragraphs>37</Paragraphs>
  <Slides>12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Aptos</vt:lpstr>
      <vt:lpstr>Aptos Display</vt:lpstr>
      <vt:lpstr>Arial</vt:lpstr>
      <vt:lpstr>Arial Black</vt:lpstr>
      <vt:lpstr>Calibri</vt:lpstr>
      <vt:lpstr>Comical Cartoon</vt:lpstr>
      <vt:lpstr>Muli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Parker</dc:creator>
  <cp:lastModifiedBy>Daniel Parker</cp:lastModifiedBy>
  <cp:revision>7</cp:revision>
  <dcterms:created xsi:type="dcterms:W3CDTF">2026-01-10T09:06:50Z</dcterms:created>
  <dcterms:modified xsi:type="dcterms:W3CDTF">2026-01-11T14:43:51Z</dcterms:modified>
</cp:coreProperties>
</file>