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3"/>
  </p:notesMasterIdLst>
  <p:sldIdLst>
    <p:sldId id="256" r:id="rId4"/>
    <p:sldId id="2392" r:id="rId5"/>
    <p:sldId id="2361" r:id="rId6"/>
    <p:sldId id="2362" r:id="rId7"/>
    <p:sldId id="2363" r:id="rId8"/>
    <p:sldId id="2364" r:id="rId9"/>
    <p:sldId id="2365" r:id="rId10"/>
    <p:sldId id="2393" r:id="rId11"/>
    <p:sldId id="239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11" d="100"/>
          <a:sy n="111" d="100"/>
        </p:scale>
        <p:origin x="186"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129C6-4216-4187-9BCC-EC01AF4F6828}" type="datetimeFigureOut">
              <a:rPr lang="en-GB" smtClean="0"/>
              <a:t>14/01/2026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9D05DD-FC44-403A-99FF-00AE2BC503EB}" type="slidenum">
              <a:rPr lang="en-GB" smtClean="0"/>
              <a:t>‹#›</a:t>
            </a:fld>
            <a:endParaRPr lang="en-GB"/>
          </a:p>
        </p:txBody>
      </p:sp>
    </p:spTree>
    <p:extLst>
      <p:ext uri="{BB962C8B-B14F-4D97-AF65-F5344CB8AC3E}">
        <p14:creationId xmlns:p14="http://schemas.microsoft.com/office/powerpoint/2010/main" val="4126915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B2807-D80F-4724-93E8-B26EAA6A84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7938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B8B4B-E02C-FA15-8A8D-15E947DF84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A8DC7F-E0A7-8E80-994D-1EDC1FB54E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30B70B8-C337-3D44-2E21-AF5A2C0BEB22}"/>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5" name="Footer Placeholder 4">
            <a:extLst>
              <a:ext uri="{FF2B5EF4-FFF2-40B4-BE49-F238E27FC236}">
                <a16:creationId xmlns:a16="http://schemas.microsoft.com/office/drawing/2014/main" id="{8DB014AE-7039-4E2B-42BA-5425D1EAB5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E7CBD2-F4E9-DD73-48C2-E9341D17F009}"/>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3542594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D024C-20AE-8774-B858-AD2E18499E6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C85463-F141-7684-575A-05F584D05D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358F7E-CD39-3246-395D-E1E1D55ED6C2}"/>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5" name="Footer Placeholder 4">
            <a:extLst>
              <a:ext uri="{FF2B5EF4-FFF2-40B4-BE49-F238E27FC236}">
                <a16:creationId xmlns:a16="http://schemas.microsoft.com/office/drawing/2014/main" id="{42B750B3-A77F-01B5-0DD7-5F1B7744A5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B7698F-D567-EEAD-E0A2-222AE790B9C9}"/>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3852344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0058-9F35-96FF-E27A-7967ADB956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1E764BD-59C5-CEA2-D67D-C4D58477ED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5DF005-E5A9-E5FC-37C1-6549602CBC42}"/>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5" name="Footer Placeholder 4">
            <a:extLst>
              <a:ext uri="{FF2B5EF4-FFF2-40B4-BE49-F238E27FC236}">
                <a16:creationId xmlns:a16="http://schemas.microsoft.com/office/drawing/2014/main" id="{F296C341-5D62-029A-3389-5524B3F0F8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B0A76C-E6AA-5CC8-163A-06E9FEB913FF}"/>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1004582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10F4-D4C8-0CBA-0EF0-6DFDBA5093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9C5CF87-F0EC-B931-4A92-822CE89DA9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C202BB-8EB2-BFDC-8177-CF770397E4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6BDA28-E546-BC1A-57E6-7BC38BA8FDC4}"/>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6" name="Footer Placeholder 5">
            <a:extLst>
              <a:ext uri="{FF2B5EF4-FFF2-40B4-BE49-F238E27FC236}">
                <a16:creationId xmlns:a16="http://schemas.microsoft.com/office/drawing/2014/main" id="{55303B7C-B2DD-E3BF-85B9-E48C28E2A7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7DF972-93D3-3AAF-1671-C66A23F31F6E}"/>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701713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CE4AF-3BD6-D6BD-64CF-5761027037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5FB712-C85F-E16D-D554-F4B7108FFE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AFD576-241F-C3C4-7ABB-2A0E2F55EC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5329E4A-A21F-59B6-F0F9-9C475C66A1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301948-0691-E411-9093-532C263669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121CFF0-5E12-C11F-0F02-B08582809237}"/>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8" name="Footer Placeholder 7">
            <a:extLst>
              <a:ext uri="{FF2B5EF4-FFF2-40B4-BE49-F238E27FC236}">
                <a16:creationId xmlns:a16="http://schemas.microsoft.com/office/drawing/2014/main" id="{521537E9-F3A9-51B0-6E18-9F8DD5D1A75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EF29C62-6CC5-395C-B2CB-9CCABEEB44C7}"/>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1738603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262F8-E5B7-69FD-05B6-71CC1462B36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32DC47B-4F1F-449C-02A6-12D1371BCE99}"/>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4" name="Footer Placeholder 3">
            <a:extLst>
              <a:ext uri="{FF2B5EF4-FFF2-40B4-BE49-F238E27FC236}">
                <a16:creationId xmlns:a16="http://schemas.microsoft.com/office/drawing/2014/main" id="{2D0ECF96-CCE9-8F2A-F8F7-EA190FE0DC5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42CB211-3902-0A8B-40A4-93FF1F24993F}"/>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3963252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9339EA-A255-2A9D-2467-B8F96817247D}"/>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3" name="Footer Placeholder 2">
            <a:extLst>
              <a:ext uri="{FF2B5EF4-FFF2-40B4-BE49-F238E27FC236}">
                <a16:creationId xmlns:a16="http://schemas.microsoft.com/office/drawing/2014/main" id="{42A2E3EF-B72D-6327-97C1-93DACA86650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B08859B-7E60-8624-E326-E7102C8FEDE5}"/>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3881450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E8ED4-5FC7-459B-D3F6-701C80F494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A572C8-94F1-21F4-EC70-F699930B9F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1787AB-DB27-C724-F1F2-F5499AEEEA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ACE915-8B4C-BA5F-7D56-E252B09E1A1D}"/>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6" name="Footer Placeholder 5">
            <a:extLst>
              <a:ext uri="{FF2B5EF4-FFF2-40B4-BE49-F238E27FC236}">
                <a16:creationId xmlns:a16="http://schemas.microsoft.com/office/drawing/2014/main" id="{75976563-3740-E066-5941-1CDAFE7569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541607-B2F3-B538-DD70-A4F9EEDD3941}"/>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3253177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4773C-0CEE-AD24-2084-75AB5CEDD2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504F936-152C-335E-E948-E18EA3C3DA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6C8DEBD-67FC-0C08-323D-29E405C2C5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C7E844-0CD0-0701-AD34-D1E0C78129BB}"/>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6" name="Footer Placeholder 5">
            <a:extLst>
              <a:ext uri="{FF2B5EF4-FFF2-40B4-BE49-F238E27FC236}">
                <a16:creationId xmlns:a16="http://schemas.microsoft.com/office/drawing/2014/main" id="{A2CA9D05-E48F-40BE-4BF0-2B9D9CE8BC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C95C7C-4BC1-1A1F-3AE1-A85C1032E4DE}"/>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421468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B941F-CDB4-82B5-0242-A1BDF087CED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6C9E4F-3F27-5B59-6B27-A8F6C46F51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885959-3937-0CCD-A962-6846E154B051}"/>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5" name="Footer Placeholder 4">
            <a:extLst>
              <a:ext uri="{FF2B5EF4-FFF2-40B4-BE49-F238E27FC236}">
                <a16:creationId xmlns:a16="http://schemas.microsoft.com/office/drawing/2014/main" id="{0376D6AB-1BA4-1D14-F37A-3EA57DA854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E17D5A-6459-BF34-1C0F-24A49967BC2D}"/>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106068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21EEDA-31E2-D6E3-D309-A4FFB349689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9B6815-AACC-308B-9EF7-863F613E40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ABFB67-C7B2-52D0-9DD5-4A6C3B94703A}"/>
              </a:ext>
            </a:extLst>
          </p:cNvPr>
          <p:cNvSpPr>
            <a:spLocks noGrp="1"/>
          </p:cNvSpPr>
          <p:nvPr>
            <p:ph type="dt" sz="half" idx="10"/>
          </p:nvPr>
        </p:nvSpPr>
        <p:spPr/>
        <p:txBody>
          <a:bodyPr/>
          <a:lstStyle/>
          <a:p>
            <a:fld id="{F0E57017-6554-4127-BB91-6789EB4EB46C}" type="datetimeFigureOut">
              <a:rPr lang="en-GB" smtClean="0"/>
              <a:t>14/01/2026</a:t>
            </a:fld>
            <a:endParaRPr lang="en-GB"/>
          </a:p>
        </p:txBody>
      </p:sp>
      <p:sp>
        <p:nvSpPr>
          <p:cNvPr id="5" name="Footer Placeholder 4">
            <a:extLst>
              <a:ext uri="{FF2B5EF4-FFF2-40B4-BE49-F238E27FC236}">
                <a16:creationId xmlns:a16="http://schemas.microsoft.com/office/drawing/2014/main" id="{FCA577EE-0215-52A9-94B6-8CC9CC0C43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BED03F-3288-ABCE-FD4D-3309FF2AA300}"/>
              </a:ext>
            </a:extLst>
          </p:cNvPr>
          <p:cNvSpPr>
            <a:spLocks noGrp="1"/>
          </p:cNvSpPr>
          <p:nvPr>
            <p:ph type="sldNum" sz="quarter" idx="12"/>
          </p:nvPr>
        </p:nvSpPr>
        <p:spPr/>
        <p:txBody>
          <a:bodyPr/>
          <a:lstStyle/>
          <a:p>
            <a:fld id="{07F791C1-0D30-4AF5-AEED-DDBDF9F89C09}" type="slidenum">
              <a:rPr lang="en-GB" smtClean="0"/>
              <a:t>‹#›</a:t>
            </a:fld>
            <a:endParaRPr lang="en-GB"/>
          </a:p>
        </p:txBody>
      </p:sp>
    </p:spTree>
    <p:extLst>
      <p:ext uri="{BB962C8B-B14F-4D97-AF65-F5344CB8AC3E}">
        <p14:creationId xmlns:p14="http://schemas.microsoft.com/office/powerpoint/2010/main" val="3726250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13DE-9524-42AE-BC46-0FD9513D09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8DD5D0-DA54-4345-B1D8-A6FE23C724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32BEDB4-D46E-44DF-AE10-FFF29C3F25C3}"/>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5" name="Footer Placeholder 4">
            <a:extLst>
              <a:ext uri="{FF2B5EF4-FFF2-40B4-BE49-F238E27FC236}">
                <a16:creationId xmlns:a16="http://schemas.microsoft.com/office/drawing/2014/main" id="{DD4ED69E-3147-4D54-AE47-247FD6FE10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8060EF-E617-4BDE-BFCA-F6069D85D6F0}"/>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851934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13B27-8981-4CC9-B052-CAD5532084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DA30EF-8299-4C75-AE86-736D4BC833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853FD7-6BD0-48CA-85C9-5BEFADC20D77}"/>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5" name="Footer Placeholder 4">
            <a:extLst>
              <a:ext uri="{FF2B5EF4-FFF2-40B4-BE49-F238E27FC236}">
                <a16:creationId xmlns:a16="http://schemas.microsoft.com/office/drawing/2014/main" id="{078CE845-F7FC-454E-A559-151174726D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F2E22F-A091-4286-B328-0287956D1A0A}"/>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52063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F18B7-83FD-4B44-A869-DAB209BF71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6E66790-FDFE-4C48-BDF4-3844E4EA70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513E6D-56DB-4E01-8A66-DB2FA25FAC69}"/>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5" name="Footer Placeholder 4">
            <a:extLst>
              <a:ext uri="{FF2B5EF4-FFF2-40B4-BE49-F238E27FC236}">
                <a16:creationId xmlns:a16="http://schemas.microsoft.com/office/drawing/2014/main" id="{2C55410C-9D6E-48A6-BDED-EE485579CA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52394E-56E5-4D24-89E5-125C03B0B582}"/>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3766410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73363-3173-42E3-BA05-2CA77AE248B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0EB5EF7-5D43-40C4-9B8D-999EDF706C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FE3146-8DE0-4A30-8D4D-DF44649C15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B60E82B-2993-4297-8182-61BA7E05F638}"/>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6" name="Footer Placeholder 5">
            <a:extLst>
              <a:ext uri="{FF2B5EF4-FFF2-40B4-BE49-F238E27FC236}">
                <a16:creationId xmlns:a16="http://schemas.microsoft.com/office/drawing/2014/main" id="{AF494DF2-6C3C-4A1C-9084-9B4FE91045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375074-CDBF-49B3-9F17-277CD807AE3D}"/>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2567828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901B2-180F-44D6-BB62-BE0145C18D5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D2FCABC-FA47-4F46-A661-41A9D49F47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251E8C-0912-473C-8D82-FFAEDDC116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BE56ACC-3668-4F02-B3B7-E4444F556E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5B1754-7D97-4BC8-A799-F38C083BA2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4B818D0-388A-46E5-AD48-DB828749D709}"/>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8" name="Footer Placeholder 7">
            <a:extLst>
              <a:ext uri="{FF2B5EF4-FFF2-40B4-BE49-F238E27FC236}">
                <a16:creationId xmlns:a16="http://schemas.microsoft.com/office/drawing/2014/main" id="{F0B02001-3D41-4684-BECF-4A686B5EA8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58F5F0D-3155-44FA-8BDC-AE8E013621AF}"/>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1547883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E5853-6807-4C4C-93F5-5E56422681D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8D0BFF1-81BB-470B-A5BC-F0A7310A0C55}"/>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4" name="Footer Placeholder 3">
            <a:extLst>
              <a:ext uri="{FF2B5EF4-FFF2-40B4-BE49-F238E27FC236}">
                <a16:creationId xmlns:a16="http://schemas.microsoft.com/office/drawing/2014/main" id="{1FCBC677-8A38-4D92-A8C3-1BE9C2138FE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D6DF855-6D1F-410A-A82A-8FF9525CA7A8}"/>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1644526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5FCAEF-D94D-479D-A152-1F9302708B70}"/>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3" name="Footer Placeholder 2">
            <a:extLst>
              <a:ext uri="{FF2B5EF4-FFF2-40B4-BE49-F238E27FC236}">
                <a16:creationId xmlns:a16="http://schemas.microsoft.com/office/drawing/2014/main" id="{ED2F4903-9D8D-4355-BC7C-9DE859FB1D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606EC1F-B99A-43D3-A996-6324F175ADE8}"/>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23146695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9F012-FFA1-43EF-B1D6-DDF169334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6DF2E8E-BEF0-4B40-A59A-B803DCDD9B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741B7AA-FF64-4885-A9EC-D1BCA543B0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695676-C16A-4B99-81DB-8916E1BA5CEF}"/>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6" name="Footer Placeholder 5">
            <a:extLst>
              <a:ext uri="{FF2B5EF4-FFF2-40B4-BE49-F238E27FC236}">
                <a16:creationId xmlns:a16="http://schemas.microsoft.com/office/drawing/2014/main" id="{22FB69CD-1787-4B96-A42B-5B486754CB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AD85B4-D169-4A18-BE3F-D79DA993DF80}"/>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4091941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B4C9F-B67D-4A1B-B878-6D9E919E35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89B9504-34A6-4BF0-BFD7-09E8045A72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46FF317-6783-4369-B34A-47774B9B35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FFCA22-3CE6-4D0C-8AA1-16E6229D7E76}"/>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6" name="Footer Placeholder 5">
            <a:extLst>
              <a:ext uri="{FF2B5EF4-FFF2-40B4-BE49-F238E27FC236}">
                <a16:creationId xmlns:a16="http://schemas.microsoft.com/office/drawing/2014/main" id="{D391181D-D37D-478B-AD9F-768E6CEA7D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5379DE-5128-4C54-B226-E3565382D082}"/>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31567881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3DA5E-5F4D-475A-AF86-4BE760BA9D3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4C3256-496D-4A7C-A4D5-E71B4290D1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BF21BD-3C09-453B-84D4-242D6F810250}"/>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5" name="Footer Placeholder 4">
            <a:extLst>
              <a:ext uri="{FF2B5EF4-FFF2-40B4-BE49-F238E27FC236}">
                <a16:creationId xmlns:a16="http://schemas.microsoft.com/office/drawing/2014/main" id="{D5E0995F-6D63-456E-8108-0B022858F32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21DE5D-4007-446F-B74E-FC9018024E1E}"/>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2082870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3BECE7-2BC3-47FD-9655-863CACD85A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8D6EDF-6AAF-49E0-8CC2-519BD7324F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E8D589-BB83-4B68-A418-ED22E8CD4953}"/>
              </a:ext>
            </a:extLst>
          </p:cNvPr>
          <p:cNvSpPr>
            <a:spLocks noGrp="1"/>
          </p:cNvSpPr>
          <p:nvPr>
            <p:ph type="dt" sz="half" idx="10"/>
          </p:nvPr>
        </p:nvSpPr>
        <p:spPr/>
        <p:txBody>
          <a:bodyPr/>
          <a:lstStyle/>
          <a:p>
            <a:fld id="{6E1FD0A5-EF6C-4C14-A50B-E6BECC7ED2AF}" type="datetimeFigureOut">
              <a:rPr lang="en-GB" smtClean="0"/>
              <a:t>14/01/2026</a:t>
            </a:fld>
            <a:endParaRPr lang="en-GB"/>
          </a:p>
        </p:txBody>
      </p:sp>
      <p:sp>
        <p:nvSpPr>
          <p:cNvPr id="5" name="Footer Placeholder 4">
            <a:extLst>
              <a:ext uri="{FF2B5EF4-FFF2-40B4-BE49-F238E27FC236}">
                <a16:creationId xmlns:a16="http://schemas.microsoft.com/office/drawing/2014/main" id="{C45E88F3-00D4-4612-B32C-AE03921907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80A0BD-E5F7-4062-8B30-88CB97104946}"/>
              </a:ext>
            </a:extLst>
          </p:cNvPr>
          <p:cNvSpPr>
            <a:spLocks noGrp="1"/>
          </p:cNvSpPr>
          <p:nvPr>
            <p:ph type="sldNum" sz="quarter" idx="12"/>
          </p:nvPr>
        </p:nvSpPr>
        <p:spPr/>
        <p:txBody>
          <a:bodyPr/>
          <a:lstStyle/>
          <a:p>
            <a:fld id="{EF1A4F13-C7EB-47DF-B816-46E9A85E8F5B}" type="slidenum">
              <a:rPr lang="en-GB" smtClean="0"/>
              <a:t>‹#›</a:t>
            </a:fld>
            <a:endParaRPr lang="en-GB"/>
          </a:p>
        </p:txBody>
      </p:sp>
    </p:spTree>
    <p:extLst>
      <p:ext uri="{BB962C8B-B14F-4D97-AF65-F5344CB8AC3E}">
        <p14:creationId xmlns:p14="http://schemas.microsoft.com/office/powerpoint/2010/main" val="8658983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31ECC-41E5-6414-D91A-40504056AC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3317AC2-08D9-5602-C09A-06CEC65AD5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1E5A6F4-08F2-B956-CBC7-BA689678C65B}"/>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5" name="Footer Placeholder 4">
            <a:extLst>
              <a:ext uri="{FF2B5EF4-FFF2-40B4-BE49-F238E27FC236}">
                <a16:creationId xmlns:a16="http://schemas.microsoft.com/office/drawing/2014/main" id="{80D40A9B-1FFA-C252-9504-4D7021ACD0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76DCF1-2AFC-F3FB-5631-CDD5F73B9143}"/>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9515048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317B7-AD5A-E685-4883-AF770E8DDB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42CE0D8-8456-B71C-93E6-0B6639A625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9A0C80-5BB0-6300-51B6-5CA0B8AC8AEC}"/>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5" name="Footer Placeholder 4">
            <a:extLst>
              <a:ext uri="{FF2B5EF4-FFF2-40B4-BE49-F238E27FC236}">
                <a16:creationId xmlns:a16="http://schemas.microsoft.com/office/drawing/2014/main" id="{13ABF76F-02F9-4A3E-835B-BF33424A2D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E0CA26-1231-8235-F047-BB7284C9F279}"/>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40924577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8C02A-3083-B2BF-F6F9-CE43522545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011BA9-47EE-9204-8C48-1A75CDFCE8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F0755B-34EE-3B8B-B052-A623E3459F74}"/>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5" name="Footer Placeholder 4">
            <a:extLst>
              <a:ext uri="{FF2B5EF4-FFF2-40B4-BE49-F238E27FC236}">
                <a16:creationId xmlns:a16="http://schemas.microsoft.com/office/drawing/2014/main" id="{2DF687E2-F147-2775-2AB6-4F8181C57B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5CD939-EA83-1CA0-C82C-BE6C1F44111D}"/>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11049649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9CB0F-B0E8-ED16-A40F-A622F17182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7C608A-349F-27FF-F32C-7333794317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04FD27-A641-CE11-C6CD-90F29A35C3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3ACA5E7-1047-D8E4-1A9E-136BCEC844CF}"/>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6" name="Footer Placeholder 5">
            <a:extLst>
              <a:ext uri="{FF2B5EF4-FFF2-40B4-BE49-F238E27FC236}">
                <a16:creationId xmlns:a16="http://schemas.microsoft.com/office/drawing/2014/main" id="{D8795BD1-72CC-3812-8724-6DB118CBF5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6F584B-A93D-585D-1315-70A25F78C1C4}"/>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18665274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EABD5-62FC-8519-D0E3-21577D8AA89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4FBB46-8B7D-2A23-FFFD-D88B6660F3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A38BE6-0E97-C9E8-8354-6BE898B168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D33B4E8-BEE4-EE96-FE78-1A6F0466FF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072E84-EF57-1E9E-0294-2A23A322F1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4682C7D-8191-C603-7D6F-B10704625D21}"/>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8" name="Footer Placeholder 7">
            <a:extLst>
              <a:ext uri="{FF2B5EF4-FFF2-40B4-BE49-F238E27FC236}">
                <a16:creationId xmlns:a16="http://schemas.microsoft.com/office/drawing/2014/main" id="{0822FD58-88FF-2E85-9DF4-E6A93D1CF48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D1EF82-5EF5-E3A5-9DAF-715954676010}"/>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17229582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CB28E-4235-46F0-C598-813C7A0A207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15CD60A-3583-8793-913B-DD0ED476A5EB}"/>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4" name="Footer Placeholder 3">
            <a:extLst>
              <a:ext uri="{FF2B5EF4-FFF2-40B4-BE49-F238E27FC236}">
                <a16:creationId xmlns:a16="http://schemas.microsoft.com/office/drawing/2014/main" id="{7B0E0097-C3DD-5F1C-B8F3-31F6404129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751B7C0-6142-317C-EE4D-958EEB91270C}"/>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40811825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0259B3-B5F1-D888-1370-BD1D2DB67F64}"/>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3" name="Footer Placeholder 2">
            <a:extLst>
              <a:ext uri="{FF2B5EF4-FFF2-40B4-BE49-F238E27FC236}">
                <a16:creationId xmlns:a16="http://schemas.microsoft.com/office/drawing/2014/main" id="{4A8E782F-1D79-5A02-4C72-BBAAC565CEE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69FE042-F13B-A87D-13F4-1B9D3F65B66D}"/>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1496331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42A1-133A-362E-2F11-2C79CD15FB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91BC41E-FF6C-25FA-5F05-1ED7F5B448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63B60E4-7737-FB8A-5ECA-6BD0FF667B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14CBA4-D311-13D1-5BEF-946545BADC8B}"/>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6" name="Footer Placeholder 5">
            <a:extLst>
              <a:ext uri="{FF2B5EF4-FFF2-40B4-BE49-F238E27FC236}">
                <a16:creationId xmlns:a16="http://schemas.microsoft.com/office/drawing/2014/main" id="{3E5E5D48-0962-94B8-0EDA-0B244F6CAC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B39AC1-D31F-E4BE-66F6-BD742BCC25E8}"/>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37987120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62DEA-6ED1-A334-C818-04CDF83DD9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F29BD5C-00E2-B185-9004-B26B8EBA00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43C79A8-450E-1D6E-54CB-74E1101B99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68E09-8F65-8DF9-6EF4-B309B17ED1FD}"/>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6" name="Footer Placeholder 5">
            <a:extLst>
              <a:ext uri="{FF2B5EF4-FFF2-40B4-BE49-F238E27FC236}">
                <a16:creationId xmlns:a16="http://schemas.microsoft.com/office/drawing/2014/main" id="{35D9FE0C-F8C7-80BF-DAFF-1B79B765E1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653C91-A796-C72E-EF96-95529029BD4F}"/>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17550064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47C1E-BE6E-A546-F7A1-B507246B4E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D7FBD32-177B-08CE-BC18-9F4D619CE3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97B6FD-3179-30B3-1E86-11771C9EB126}"/>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5" name="Footer Placeholder 4">
            <a:extLst>
              <a:ext uri="{FF2B5EF4-FFF2-40B4-BE49-F238E27FC236}">
                <a16:creationId xmlns:a16="http://schemas.microsoft.com/office/drawing/2014/main" id="{F7C0E580-6129-4B3E-8AE3-94DA52F9D7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6D4495-A2F7-201E-8E92-0B8EE7A09F09}"/>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32133322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614E78-3632-ED35-A513-01BEDA5CCB1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B4067E-920E-453A-E2C4-A688D83345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2BEFA-DEC2-B3CB-EEA2-473F14E5E60A}"/>
              </a:ext>
            </a:extLst>
          </p:cNvPr>
          <p:cNvSpPr>
            <a:spLocks noGrp="1"/>
          </p:cNvSpPr>
          <p:nvPr>
            <p:ph type="dt" sz="half" idx="10"/>
          </p:nvPr>
        </p:nvSpPr>
        <p:spPr/>
        <p:txBody>
          <a:bodyPr/>
          <a:lstStyle/>
          <a:p>
            <a:fld id="{61F38E36-50A6-4A35-9B0D-1F7E515AEDD1}" type="datetimeFigureOut">
              <a:rPr lang="en-GB" smtClean="0"/>
              <a:t>14/01/2026</a:t>
            </a:fld>
            <a:endParaRPr lang="en-GB"/>
          </a:p>
        </p:txBody>
      </p:sp>
      <p:sp>
        <p:nvSpPr>
          <p:cNvPr id="5" name="Footer Placeholder 4">
            <a:extLst>
              <a:ext uri="{FF2B5EF4-FFF2-40B4-BE49-F238E27FC236}">
                <a16:creationId xmlns:a16="http://schemas.microsoft.com/office/drawing/2014/main" id="{BD7AAAC2-3E5C-B861-00DB-49F74B8D49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DB8EE2-E019-1A79-CF4B-04E45E6B830A}"/>
              </a:ext>
            </a:extLst>
          </p:cNvPr>
          <p:cNvSpPr>
            <a:spLocks noGrp="1"/>
          </p:cNvSpPr>
          <p:nvPr>
            <p:ph type="sldNum" sz="quarter" idx="12"/>
          </p:nvPr>
        </p:nvSpPr>
        <p:spPr/>
        <p:txBody>
          <a:bodyPr/>
          <a:lstStyle/>
          <a:p>
            <a:fld id="{9C059C2F-FA79-495D-B620-F61F11E423B1}" type="slidenum">
              <a:rPr lang="en-GB" smtClean="0"/>
              <a:t>‹#›</a:t>
            </a:fld>
            <a:endParaRPr lang="en-GB"/>
          </a:p>
        </p:txBody>
      </p:sp>
    </p:spTree>
    <p:extLst>
      <p:ext uri="{BB962C8B-B14F-4D97-AF65-F5344CB8AC3E}">
        <p14:creationId xmlns:p14="http://schemas.microsoft.com/office/powerpoint/2010/main" val="3381911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5DF9BF-3D4D-F861-FB9A-3A09FD4CBC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30B2E1-0CF2-BD5E-9DAC-3B3CED8356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1F1C84-126B-1D52-520C-DC4E4F22E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E57017-6554-4127-BB91-6789EB4EB46C}" type="datetimeFigureOut">
              <a:rPr lang="en-GB" smtClean="0"/>
              <a:t>14/01/2026</a:t>
            </a:fld>
            <a:endParaRPr lang="en-GB"/>
          </a:p>
        </p:txBody>
      </p:sp>
      <p:sp>
        <p:nvSpPr>
          <p:cNvPr id="5" name="Footer Placeholder 4">
            <a:extLst>
              <a:ext uri="{FF2B5EF4-FFF2-40B4-BE49-F238E27FC236}">
                <a16:creationId xmlns:a16="http://schemas.microsoft.com/office/drawing/2014/main" id="{1817A95A-6904-19EA-21B6-494D170389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09BE96A-F321-7C90-CE2D-905567A922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F791C1-0D30-4AF5-AEED-DDBDF9F89C09}" type="slidenum">
              <a:rPr lang="en-GB" smtClean="0"/>
              <a:t>‹#›</a:t>
            </a:fld>
            <a:endParaRPr lang="en-GB"/>
          </a:p>
        </p:txBody>
      </p:sp>
    </p:spTree>
    <p:extLst>
      <p:ext uri="{BB962C8B-B14F-4D97-AF65-F5344CB8AC3E}">
        <p14:creationId xmlns:p14="http://schemas.microsoft.com/office/powerpoint/2010/main" val="1931001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B5E6A3-1C05-4310-926D-1FB36BDF2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44486C-5797-41CD-B751-FF77972D96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664302-2EC9-4970-842A-AEE0204966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FD0A5-EF6C-4C14-A50B-E6BECC7ED2AF}" type="datetimeFigureOut">
              <a:rPr lang="en-GB" smtClean="0"/>
              <a:t>14/01/2026</a:t>
            </a:fld>
            <a:endParaRPr lang="en-GB"/>
          </a:p>
        </p:txBody>
      </p:sp>
      <p:sp>
        <p:nvSpPr>
          <p:cNvPr id="5" name="Footer Placeholder 4">
            <a:extLst>
              <a:ext uri="{FF2B5EF4-FFF2-40B4-BE49-F238E27FC236}">
                <a16:creationId xmlns:a16="http://schemas.microsoft.com/office/drawing/2014/main" id="{BE10BC9A-36D4-4873-8A41-0ED3FF0B8A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CDA112B-12C3-4991-B494-F315FCED77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1A4F13-C7EB-47DF-B816-46E9A85E8F5B}" type="slidenum">
              <a:rPr lang="en-GB" smtClean="0"/>
              <a:t>‹#›</a:t>
            </a:fld>
            <a:endParaRPr lang="en-GB"/>
          </a:p>
        </p:txBody>
      </p:sp>
    </p:spTree>
    <p:extLst>
      <p:ext uri="{BB962C8B-B14F-4D97-AF65-F5344CB8AC3E}">
        <p14:creationId xmlns:p14="http://schemas.microsoft.com/office/powerpoint/2010/main" val="2579486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FFECC8-2819-F69D-8814-05D84F4D1A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8544B8-53FC-4125-232C-C2BBEF416D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85C48B-FD58-1682-BB05-C2DEE81EC8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F38E36-50A6-4A35-9B0D-1F7E515AEDD1}" type="datetimeFigureOut">
              <a:rPr lang="en-GB" smtClean="0"/>
              <a:t>14/01/2026</a:t>
            </a:fld>
            <a:endParaRPr lang="en-GB"/>
          </a:p>
        </p:txBody>
      </p:sp>
      <p:sp>
        <p:nvSpPr>
          <p:cNvPr id="5" name="Footer Placeholder 4">
            <a:extLst>
              <a:ext uri="{FF2B5EF4-FFF2-40B4-BE49-F238E27FC236}">
                <a16:creationId xmlns:a16="http://schemas.microsoft.com/office/drawing/2014/main" id="{FFF1665B-A6A1-C004-6712-4666EBD72F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16D010A-383E-8117-B4EA-D1DE88F63D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059C2F-FA79-495D-B620-F61F11E423B1}" type="slidenum">
              <a:rPr lang="en-GB" smtClean="0"/>
              <a:t>‹#›</a:t>
            </a:fld>
            <a:endParaRPr lang="en-GB"/>
          </a:p>
        </p:txBody>
      </p:sp>
    </p:spTree>
    <p:extLst>
      <p:ext uri="{BB962C8B-B14F-4D97-AF65-F5344CB8AC3E}">
        <p14:creationId xmlns:p14="http://schemas.microsoft.com/office/powerpoint/2010/main" val="15377353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atthemtodefeatthem.com/schools/the-great-veg-vote/"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3.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4.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29.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A239C44-1647-203E-8310-B77DEA06E1B3}"/>
              </a:ext>
            </a:extLst>
          </p:cNvPr>
          <p:cNvSpPr txBox="1"/>
          <p:nvPr/>
        </p:nvSpPr>
        <p:spPr>
          <a:xfrm>
            <a:off x="533715" y="1735925"/>
            <a:ext cx="11124570" cy="4924425"/>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Great Veg Vote - Instructions</a:t>
            </a:r>
          </a:p>
          <a:p>
            <a:endParaRPr lang="en-GB" sz="16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This presentation supports the Great Veg Vote lesson plans which are available here:</a:t>
            </a:r>
          </a:p>
          <a:p>
            <a:r>
              <a:rPr lang="en-GB" sz="1500" dirty="0">
                <a:latin typeface="Arial" panose="020B0604020202020204" pitchFamily="34" charset="0"/>
                <a:cs typeface="Arial" panose="020B0604020202020204" pitchFamily="34" charset="0"/>
                <a:hlinkClick r:id="rId2"/>
              </a:rPr>
              <a:t>https://eatthemtodefeatthem.com/schools/the-great-veg-vote/</a:t>
            </a:r>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Slides 2 </a:t>
            </a:r>
            <a:r>
              <a:rPr lang="en-GB" sz="1500" dirty="0">
                <a:latin typeface="Arial" panose="020B0604020202020204" pitchFamily="34" charset="0"/>
                <a:cs typeface="Arial" panose="020B0604020202020204" pitchFamily="34" charset="0"/>
              </a:rPr>
              <a:t>introduce children to the vote explaining that it is part of a massive national poll of children, we want to find out which vegetable they like and eat regularly and which ones they should try.</a:t>
            </a:r>
          </a:p>
          <a:p>
            <a:endParaRPr lang="en-GB" sz="1500"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Slide 3-7 –</a:t>
            </a:r>
            <a:r>
              <a:rPr lang="en-GB" sz="1500" dirty="0">
                <a:latin typeface="Arial" panose="020B0604020202020204" pitchFamily="34" charset="0"/>
                <a:cs typeface="Arial" panose="020B0604020202020204" pitchFamily="34" charset="0"/>
              </a:rPr>
              <a:t> introduces each of the vegetables and can be used differently depending on how you have decided to run the vote in your schools and class - please see the vote lesson plans for more details.</a:t>
            </a:r>
          </a:p>
          <a:p>
            <a:endParaRPr lang="en-GB" sz="1500" b="1"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Slide 8 </a:t>
            </a:r>
            <a:r>
              <a:rPr lang="en-GB" sz="1500" dirty="0">
                <a:latin typeface="Arial" panose="020B0604020202020204" pitchFamily="34" charset="0"/>
                <a:cs typeface="Arial" panose="020B0604020202020204" pitchFamily="34" charset="0"/>
              </a:rPr>
              <a:t>– if you decide to use the voting cards which allow each child to cast their votes this slide is for you. If you are using a different approach, you might remove this slide.</a:t>
            </a:r>
          </a:p>
          <a:p>
            <a:endParaRPr lang="en-GB" sz="1500" dirty="0">
              <a:latin typeface="Arial" panose="020B0604020202020204" pitchFamily="34" charset="0"/>
              <a:cs typeface="Arial" panose="020B0604020202020204" pitchFamily="34" charset="0"/>
            </a:endParaRPr>
          </a:p>
          <a:p>
            <a:r>
              <a:rPr lang="en-GB" sz="1500" b="1" dirty="0">
                <a:latin typeface="Arial" panose="020B0604020202020204" pitchFamily="34" charset="0"/>
                <a:cs typeface="Arial" panose="020B0604020202020204" pitchFamily="34" charset="0"/>
              </a:rPr>
              <a:t>Slide 9 </a:t>
            </a:r>
            <a:r>
              <a:rPr lang="en-GB" sz="1500" dirty="0">
                <a:latin typeface="Arial" panose="020B0604020202020204" pitchFamily="34" charset="0"/>
                <a:cs typeface="Arial" panose="020B0604020202020204" pitchFamily="34" charset="0"/>
              </a:rPr>
              <a:t>– explains the jumbo wall A1 wall chart we are going to send you just before half term where you can map the whole schools votes in once place, you can also download a small mono version from the website to use at class level.</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For more information on all these elements of the programme and the full </a:t>
            </a:r>
            <a:r>
              <a:rPr lang="en-GB" sz="1500" dirty="0" err="1">
                <a:latin typeface="Arial" panose="020B0604020202020204" pitchFamily="34" charset="0"/>
                <a:cs typeface="Arial" panose="020B0604020202020204" pitchFamily="34" charset="0"/>
              </a:rPr>
              <a:t>Porgramme</a:t>
            </a:r>
            <a:r>
              <a:rPr lang="en-GB" sz="1500" dirty="0">
                <a:latin typeface="Arial" panose="020B0604020202020204" pitchFamily="34" charset="0"/>
                <a:cs typeface="Arial" panose="020B0604020202020204" pitchFamily="34" charset="0"/>
              </a:rPr>
              <a:t> Guide go to https://eatthemtodefeatthem.com/schools/</a:t>
            </a:r>
          </a:p>
        </p:txBody>
      </p:sp>
      <p:pic>
        <p:nvPicPr>
          <p:cNvPr id="5" name="Picture 4">
            <a:extLst>
              <a:ext uri="{FF2B5EF4-FFF2-40B4-BE49-F238E27FC236}">
                <a16:creationId xmlns:a16="http://schemas.microsoft.com/office/drawing/2014/main" id="{D19B02F6-A598-4986-859B-411AEDAB3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33482">
            <a:off x="9074766" y="205243"/>
            <a:ext cx="2557852" cy="1431345"/>
          </a:xfrm>
          <a:prstGeom prst="rect">
            <a:avLst/>
          </a:prstGeom>
        </p:spPr>
      </p:pic>
      <p:pic>
        <p:nvPicPr>
          <p:cNvPr id="2" name="Picture 1">
            <a:extLst>
              <a:ext uri="{FF2B5EF4-FFF2-40B4-BE49-F238E27FC236}">
                <a16:creationId xmlns:a16="http://schemas.microsoft.com/office/drawing/2014/main" id="{C2F582DD-1534-0C2B-4F84-C7AD5045FAF2}"/>
              </a:ext>
            </a:extLst>
          </p:cNvPr>
          <p:cNvPicPr>
            <a:picLocks noChangeAspect="1"/>
          </p:cNvPicPr>
          <p:nvPr/>
        </p:nvPicPr>
        <p:blipFill>
          <a:blip r:embed="rId4"/>
          <a:stretch>
            <a:fillRect/>
          </a:stretch>
        </p:blipFill>
        <p:spPr>
          <a:xfrm rot="21072629">
            <a:off x="290535" y="319979"/>
            <a:ext cx="3115142" cy="1201870"/>
          </a:xfrm>
          <a:prstGeom prst="rect">
            <a:avLst/>
          </a:prstGeom>
        </p:spPr>
      </p:pic>
    </p:spTree>
    <p:extLst>
      <p:ext uri="{BB962C8B-B14F-4D97-AF65-F5344CB8AC3E}">
        <p14:creationId xmlns:p14="http://schemas.microsoft.com/office/powerpoint/2010/main" val="177398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FF1DD-AE6C-D2CD-EBB3-B99815ACF03B}"/>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CEB26EBC-5658-34AF-18B9-5F62C3CF9202}"/>
              </a:ext>
            </a:extLst>
          </p:cNvPr>
          <p:cNvSpPr/>
          <p:nvPr/>
        </p:nvSpPr>
        <p:spPr>
          <a:xfrm rot="5400000">
            <a:off x="2837802" y="-2358389"/>
            <a:ext cx="6439608" cy="11574776"/>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2B3355D6-7FF1-E2A9-FDFD-234E4A45A2E1}"/>
              </a:ext>
            </a:extLst>
          </p:cNvPr>
          <p:cNvSpPr/>
          <p:nvPr/>
        </p:nvSpPr>
        <p:spPr>
          <a:xfrm rot="5400000" flipV="1">
            <a:off x="7660896" y="2320597"/>
            <a:ext cx="6416505" cy="2180291"/>
          </a:xfrm>
          <a:prstGeom prst="rtTriangle">
            <a:avLst/>
          </a:prstGeom>
          <a:solidFill>
            <a:srgbClr val="8D76B2"/>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549C24F-BC3B-3FB2-59DA-6938789D7DAD}"/>
              </a:ext>
            </a:extLst>
          </p:cNvPr>
          <p:cNvSpPr txBox="1"/>
          <p:nvPr/>
        </p:nvSpPr>
        <p:spPr>
          <a:xfrm>
            <a:off x="3442081" y="5883793"/>
            <a:ext cx="8495373" cy="8002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What veg do you eat and defeat?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Muli" pitchFamily="2" charset="0"/>
              <a:ea typeface="+mn-ea"/>
              <a:cs typeface="+mn-cs"/>
            </a:endParaRPr>
          </a:p>
        </p:txBody>
      </p:sp>
      <p:pic>
        <p:nvPicPr>
          <p:cNvPr id="25" name="Picture 24">
            <a:extLst>
              <a:ext uri="{FF2B5EF4-FFF2-40B4-BE49-F238E27FC236}">
                <a16:creationId xmlns:a16="http://schemas.microsoft.com/office/drawing/2014/main" id="{E3FA2F87-8766-4189-40FD-0CBB74984EDB}"/>
              </a:ext>
            </a:extLst>
          </p:cNvPr>
          <p:cNvPicPr>
            <a:picLocks noChangeAspect="1"/>
          </p:cNvPicPr>
          <p:nvPr/>
        </p:nvPicPr>
        <p:blipFill>
          <a:blip r:embed="rId3"/>
          <a:srcRect l="55101" t="60818" r="29741" b="26624"/>
          <a:stretch>
            <a:fillRect/>
          </a:stretch>
        </p:blipFill>
        <p:spPr>
          <a:xfrm flipH="1">
            <a:off x="8670373" y="-661285"/>
            <a:ext cx="3445539" cy="4012531"/>
          </a:xfrm>
          <a:prstGeom prst="rect">
            <a:avLst/>
          </a:prstGeom>
        </p:spPr>
      </p:pic>
      <p:pic>
        <p:nvPicPr>
          <p:cNvPr id="2" name="Picture 1">
            <a:extLst>
              <a:ext uri="{FF2B5EF4-FFF2-40B4-BE49-F238E27FC236}">
                <a16:creationId xmlns:a16="http://schemas.microsoft.com/office/drawing/2014/main" id="{5E236E91-5CD6-A35C-AB01-B14D324E34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32150">
            <a:off x="425300" y="431156"/>
            <a:ext cx="2938642" cy="1644431"/>
          </a:xfrm>
          <a:prstGeom prst="rect">
            <a:avLst/>
          </a:prstGeom>
        </p:spPr>
      </p:pic>
    </p:spTree>
    <p:extLst>
      <p:ext uri="{BB962C8B-B14F-4D97-AF65-F5344CB8AC3E}">
        <p14:creationId xmlns:p14="http://schemas.microsoft.com/office/powerpoint/2010/main" val="2104720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7F8ED-97C6-5D70-DCD7-C27FFF873C30}"/>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08E28097-1337-F98E-1ECC-3567CC6A865B}"/>
              </a:ext>
            </a:extLst>
          </p:cNvPr>
          <p:cNvSpPr/>
          <p:nvPr/>
        </p:nvSpPr>
        <p:spPr>
          <a:xfrm flipH="1" flipV="1">
            <a:off x="377121" y="322392"/>
            <a:ext cx="11443062" cy="6252754"/>
          </a:xfrm>
          <a:prstGeom prst="flowChartManualInput">
            <a:avLst/>
          </a:prstGeom>
          <a:solidFill>
            <a:srgbClr val="FCC50D"/>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group of carrots and slices&#10;&#10;Description automatically generated">
            <a:extLst>
              <a:ext uri="{FF2B5EF4-FFF2-40B4-BE49-F238E27FC236}">
                <a16:creationId xmlns:a16="http://schemas.microsoft.com/office/drawing/2014/main" id="{512ADDD1-5C58-04D3-F125-973AD21E1B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909" y="1411038"/>
            <a:ext cx="5744307" cy="3980480"/>
          </a:xfrm>
          <a:prstGeom prst="rect">
            <a:avLst/>
          </a:prstGeom>
        </p:spPr>
      </p:pic>
      <p:sp>
        <p:nvSpPr>
          <p:cNvPr id="5" name="Right Triangle 4">
            <a:extLst>
              <a:ext uri="{FF2B5EF4-FFF2-40B4-BE49-F238E27FC236}">
                <a16:creationId xmlns:a16="http://schemas.microsoft.com/office/drawing/2014/main" id="{60ABCA82-CC7A-14B8-F2F3-DC0CE2B20A3B}"/>
              </a:ext>
            </a:extLst>
          </p:cNvPr>
          <p:cNvSpPr/>
          <p:nvPr/>
        </p:nvSpPr>
        <p:spPr>
          <a:xfrm flipH="1">
            <a:off x="377120" y="5431056"/>
            <a:ext cx="11443061" cy="1243148"/>
          </a:xfrm>
          <a:prstGeom prst="rtTriangle">
            <a:avLst/>
          </a:prstGeom>
          <a:solidFill>
            <a:srgbClr val="90CDC6"/>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itle 1">
            <a:extLst>
              <a:ext uri="{FF2B5EF4-FFF2-40B4-BE49-F238E27FC236}">
                <a16:creationId xmlns:a16="http://schemas.microsoft.com/office/drawing/2014/main" id="{2C3B4CF6-69B8-5C45-EAB8-53A66A967639}"/>
              </a:ext>
            </a:extLst>
          </p:cNvPr>
          <p:cNvSpPr txBox="1">
            <a:spLocks/>
          </p:cNvSpPr>
          <p:nvPr/>
        </p:nvSpPr>
        <p:spPr>
          <a:xfrm>
            <a:off x="3833748" y="764163"/>
            <a:ext cx="8205851" cy="21822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a:noFill/>
                </a:ln>
                <a:solidFill>
                  <a:prstClr val="black"/>
                </a:solidFill>
                <a:effectLst/>
                <a:uLnTx/>
                <a:uFillTx/>
                <a:latin typeface="Power Sans" pitchFamily="50" charset="0"/>
                <a:ea typeface="Comic Sans MS" panose="030F0902030302020204" pitchFamily="66" charset="-128"/>
                <a:cs typeface="+mj-cs"/>
              </a:rPr>
              <a:t>What is this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w="19050">
                  <a:solidFill>
                    <a:srgbClr val="44546A">
                      <a:lumMod val="50000"/>
                    </a:srgbClr>
                  </a:solidFill>
                </a:ln>
                <a:solidFill>
                  <a:prstClr val="white"/>
                </a:solidFill>
                <a:effectLst/>
                <a:uLnTx/>
                <a:uFillTx/>
                <a:latin typeface="Power Sans" pitchFamily="50" charset="0"/>
                <a:ea typeface="Comic Sans MS" panose="030F0902030302020204" pitchFamily="66" charset="-128"/>
                <a:cs typeface="+mj-cs"/>
              </a:rPr>
              <a:t>vegetable?</a:t>
            </a:r>
          </a:p>
        </p:txBody>
      </p:sp>
      <p:pic>
        <p:nvPicPr>
          <p:cNvPr id="9" name="Picture 8" descr="Text&#10;&#10;Description automatically generated">
            <a:extLst>
              <a:ext uri="{FF2B5EF4-FFF2-40B4-BE49-F238E27FC236}">
                <a16:creationId xmlns:a16="http://schemas.microsoft.com/office/drawing/2014/main" id="{1B1E76F3-A73C-4BAE-6C1A-C2FD535C34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1127" y="2145577"/>
            <a:ext cx="5348661" cy="3781265"/>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F9A48542-C0C5-D6E3-6CB0-6719B7AB34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852" y="553530"/>
            <a:ext cx="4537457" cy="5499100"/>
          </a:xfrm>
          <a:prstGeom prst="rect">
            <a:avLst/>
          </a:prstGeom>
        </p:spPr>
      </p:pic>
      <p:pic>
        <p:nvPicPr>
          <p:cNvPr id="15" name="Content Placeholder 4" descr="A picture containing orange, sitting, dark, holding&#10;&#10;Description automatically generated">
            <a:extLst>
              <a:ext uri="{FF2B5EF4-FFF2-40B4-BE49-F238E27FC236}">
                <a16:creationId xmlns:a16="http://schemas.microsoft.com/office/drawing/2014/main" id="{C18D13A9-B5D3-FCA0-4F89-B96BA70EA2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021470">
            <a:off x="1019687" y="950682"/>
            <a:ext cx="3550150" cy="5325225"/>
          </a:xfrm>
          <a:prstGeom prst="rect">
            <a:avLst/>
          </a:prstGeom>
        </p:spPr>
      </p:pic>
      <p:pic>
        <p:nvPicPr>
          <p:cNvPr id="7" name="Picture 6" descr="A black rectangle with white border&#10;&#10;Description automatically generated">
            <a:extLst>
              <a:ext uri="{FF2B5EF4-FFF2-40B4-BE49-F238E27FC236}">
                <a16:creationId xmlns:a16="http://schemas.microsoft.com/office/drawing/2014/main" id="{B873E0B9-F45B-95F1-DDF6-40FFBB147E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5334"/>
            <a:ext cx="12192000" cy="7068205"/>
          </a:xfrm>
          <a:prstGeom prst="rect">
            <a:avLst/>
          </a:prstGeom>
        </p:spPr>
      </p:pic>
    </p:spTree>
    <p:extLst>
      <p:ext uri="{BB962C8B-B14F-4D97-AF65-F5344CB8AC3E}">
        <p14:creationId xmlns:p14="http://schemas.microsoft.com/office/powerpoint/2010/main" val="8630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BC229-7BD7-4AAB-DA80-9AF2E234AE3B}"/>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3AFC7C37-6F8A-C40A-14A7-F5A5F4045D06}"/>
              </a:ext>
            </a:extLst>
          </p:cNvPr>
          <p:cNvSpPr/>
          <p:nvPr/>
        </p:nvSpPr>
        <p:spPr>
          <a:xfrm flipV="1">
            <a:off x="377121" y="258892"/>
            <a:ext cx="11443062" cy="6252754"/>
          </a:xfrm>
          <a:prstGeom prst="flowChartManualInput">
            <a:avLst/>
          </a:prstGeom>
          <a:solidFill>
            <a:srgbClr val="FDEA18"/>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group of bell peppers&#10;&#10;Description automatically generated">
            <a:extLst>
              <a:ext uri="{FF2B5EF4-FFF2-40B4-BE49-F238E27FC236}">
                <a16:creationId xmlns:a16="http://schemas.microsoft.com/office/drawing/2014/main" id="{475E0683-5C3C-0EC5-A81C-13202FC6F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845" y="609069"/>
            <a:ext cx="6916492" cy="4796587"/>
          </a:xfrm>
          <a:prstGeom prst="rect">
            <a:avLst/>
          </a:prstGeom>
        </p:spPr>
      </p:pic>
      <p:pic>
        <p:nvPicPr>
          <p:cNvPr id="8" name="Picture 7" descr="Background pattern&#10;&#10;Description automatically generated">
            <a:extLst>
              <a:ext uri="{FF2B5EF4-FFF2-40B4-BE49-F238E27FC236}">
                <a16:creationId xmlns:a16="http://schemas.microsoft.com/office/drawing/2014/main" id="{A73404E4-50AA-7603-9C2B-B7B3CB7A96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36626">
            <a:off x="6417497" y="214460"/>
            <a:ext cx="4924801" cy="5799394"/>
          </a:xfrm>
          <a:prstGeom prst="rect">
            <a:avLst/>
          </a:prstGeom>
        </p:spPr>
      </p:pic>
      <p:sp>
        <p:nvSpPr>
          <p:cNvPr id="5" name="Right Triangle 4">
            <a:extLst>
              <a:ext uri="{FF2B5EF4-FFF2-40B4-BE49-F238E27FC236}">
                <a16:creationId xmlns:a16="http://schemas.microsoft.com/office/drawing/2014/main" id="{222341CA-48DE-3706-1BE9-A6055F859A53}"/>
              </a:ext>
            </a:extLst>
          </p:cNvPr>
          <p:cNvSpPr/>
          <p:nvPr/>
        </p:nvSpPr>
        <p:spPr>
          <a:xfrm>
            <a:off x="377120" y="5405656"/>
            <a:ext cx="11443061" cy="1243148"/>
          </a:xfrm>
          <a:prstGeom prst="rtTriangle">
            <a:avLst/>
          </a:prstGeom>
          <a:solidFill>
            <a:srgbClr val="51AD32"/>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46B386B3-2FFD-E7E9-B199-4BAD2C2B2C14}"/>
              </a:ext>
            </a:extLst>
          </p:cNvPr>
          <p:cNvSpPr txBox="1">
            <a:spLocks/>
          </p:cNvSpPr>
          <p:nvPr/>
        </p:nvSpPr>
        <p:spPr>
          <a:xfrm>
            <a:off x="-535052" y="637163"/>
            <a:ext cx="8205851" cy="21822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a:noFill/>
                </a:ln>
                <a:solidFill>
                  <a:prstClr val="black"/>
                </a:solidFill>
                <a:effectLst/>
                <a:uLnTx/>
                <a:uFillTx/>
                <a:latin typeface="Power Sans" pitchFamily="50" charset="0"/>
                <a:ea typeface="Comic Sans MS" panose="030F0902030302020204" pitchFamily="66" charset="-128"/>
                <a:cs typeface="+mj-cs"/>
              </a:rPr>
              <a:t>What is this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w="19050">
                  <a:solidFill>
                    <a:srgbClr val="44546A">
                      <a:lumMod val="50000"/>
                    </a:srgbClr>
                  </a:solidFill>
                </a:ln>
                <a:solidFill>
                  <a:prstClr val="white"/>
                </a:solidFill>
                <a:effectLst/>
                <a:uLnTx/>
                <a:uFillTx/>
                <a:latin typeface="Power Sans" pitchFamily="50" charset="0"/>
                <a:ea typeface="Comic Sans MS" panose="030F0902030302020204" pitchFamily="66" charset="-128"/>
                <a:cs typeface="+mj-cs"/>
              </a:rPr>
              <a:t>vegetable?</a:t>
            </a:r>
          </a:p>
        </p:txBody>
      </p:sp>
      <p:pic>
        <p:nvPicPr>
          <p:cNvPr id="14" name="Content Placeholder 4" descr="A picture containing doughnut, red, donut, sitting&#10;&#10;Description automatically generated">
            <a:extLst>
              <a:ext uri="{FF2B5EF4-FFF2-40B4-BE49-F238E27FC236}">
                <a16:creationId xmlns:a16="http://schemas.microsoft.com/office/drawing/2014/main" id="{1FD70347-56FF-1A7B-2E76-3DC38D2428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84968">
            <a:off x="7686079" y="1327059"/>
            <a:ext cx="2305639" cy="3458459"/>
          </a:xfrm>
          <a:prstGeom prst="rect">
            <a:avLst/>
          </a:prstGeom>
        </p:spPr>
      </p:pic>
      <p:pic>
        <p:nvPicPr>
          <p:cNvPr id="18" name="Picture 17" descr="A picture containing text, lamp, traffic light&#10;&#10;Description automatically generated">
            <a:extLst>
              <a:ext uri="{FF2B5EF4-FFF2-40B4-BE49-F238E27FC236}">
                <a16:creationId xmlns:a16="http://schemas.microsoft.com/office/drawing/2014/main" id="{8C3F6241-1A0F-4148-2AF1-E6A6706DA0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57113">
            <a:off x="1504644" y="2013730"/>
            <a:ext cx="4404392" cy="3113709"/>
          </a:xfrm>
          <a:prstGeom prst="rect">
            <a:avLst/>
          </a:prstGeom>
        </p:spPr>
      </p:pic>
      <p:pic>
        <p:nvPicPr>
          <p:cNvPr id="3" name="Picture 2" descr="A black rectangular object with white border&#10;&#10;Description automatically generated">
            <a:extLst>
              <a:ext uri="{FF2B5EF4-FFF2-40B4-BE49-F238E27FC236}">
                <a16:creationId xmlns:a16="http://schemas.microsoft.com/office/drawing/2014/main" id="{0F6F7C70-9CED-4C13-D7F6-104D913230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530"/>
            <a:ext cx="12253487" cy="7072200"/>
          </a:xfrm>
          <a:prstGeom prst="rect">
            <a:avLst/>
          </a:prstGeom>
        </p:spPr>
      </p:pic>
    </p:spTree>
    <p:extLst>
      <p:ext uri="{BB962C8B-B14F-4D97-AF65-F5344CB8AC3E}">
        <p14:creationId xmlns:p14="http://schemas.microsoft.com/office/powerpoint/2010/main" val="238921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6B99-E57F-6F10-43D0-6D76C6F75F5E}"/>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047115D5-A4DB-D14E-B76F-DCDFD6016516}"/>
              </a:ext>
            </a:extLst>
          </p:cNvPr>
          <p:cNvSpPr/>
          <p:nvPr/>
        </p:nvSpPr>
        <p:spPr>
          <a:xfrm flipH="1" flipV="1">
            <a:off x="377121" y="322392"/>
            <a:ext cx="11443062" cy="6252754"/>
          </a:xfrm>
          <a:prstGeom prst="flowChartManualInput">
            <a:avLst/>
          </a:prstGeom>
          <a:solidFill>
            <a:srgbClr val="90CDC6"/>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broccoli on a black background&#10;&#10;Description automatically generated">
            <a:extLst>
              <a:ext uri="{FF2B5EF4-FFF2-40B4-BE49-F238E27FC236}">
                <a16:creationId xmlns:a16="http://schemas.microsoft.com/office/drawing/2014/main" id="{551A7C56-ABC3-B6B6-6427-D76A4B74C3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1" y="1193486"/>
            <a:ext cx="6724280" cy="4466126"/>
          </a:xfrm>
          <a:prstGeom prst="rect">
            <a:avLst/>
          </a:prstGeom>
        </p:spPr>
      </p:pic>
      <p:sp>
        <p:nvSpPr>
          <p:cNvPr id="5" name="Right Triangle 4">
            <a:extLst>
              <a:ext uri="{FF2B5EF4-FFF2-40B4-BE49-F238E27FC236}">
                <a16:creationId xmlns:a16="http://schemas.microsoft.com/office/drawing/2014/main" id="{B69EEAE9-ABE6-2752-6DE1-E2362033172A}"/>
              </a:ext>
            </a:extLst>
          </p:cNvPr>
          <p:cNvSpPr/>
          <p:nvPr/>
        </p:nvSpPr>
        <p:spPr>
          <a:xfrm flipH="1">
            <a:off x="377120" y="5431056"/>
            <a:ext cx="11443061" cy="1243148"/>
          </a:xfrm>
          <a:prstGeom prst="rtTriangle">
            <a:avLst/>
          </a:prstGeom>
          <a:solidFill>
            <a:srgbClr val="E62D75"/>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itle 1">
            <a:extLst>
              <a:ext uri="{FF2B5EF4-FFF2-40B4-BE49-F238E27FC236}">
                <a16:creationId xmlns:a16="http://schemas.microsoft.com/office/drawing/2014/main" id="{CD2B016E-FDBA-36AB-DC39-2E297158DE63}"/>
              </a:ext>
            </a:extLst>
          </p:cNvPr>
          <p:cNvSpPr txBox="1">
            <a:spLocks/>
          </p:cNvSpPr>
          <p:nvPr/>
        </p:nvSpPr>
        <p:spPr>
          <a:xfrm>
            <a:off x="3833748" y="764163"/>
            <a:ext cx="8205851" cy="21822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a:noFill/>
                </a:ln>
                <a:solidFill>
                  <a:prstClr val="black"/>
                </a:solidFill>
                <a:effectLst/>
                <a:uLnTx/>
                <a:uFillTx/>
                <a:latin typeface="Power Sans" pitchFamily="50" charset="0"/>
                <a:ea typeface="Comic Sans MS" panose="030F0902030302020204" pitchFamily="66" charset="-128"/>
                <a:cs typeface="+mj-cs"/>
              </a:rPr>
              <a:t>What is this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w="19050">
                  <a:solidFill>
                    <a:srgbClr val="44546A">
                      <a:lumMod val="50000"/>
                    </a:srgbClr>
                  </a:solidFill>
                </a:ln>
                <a:solidFill>
                  <a:prstClr val="white"/>
                </a:solidFill>
                <a:effectLst/>
                <a:uLnTx/>
                <a:uFillTx/>
                <a:latin typeface="Power Sans" pitchFamily="50" charset="0"/>
                <a:ea typeface="Comic Sans MS" panose="030F0902030302020204" pitchFamily="66" charset="-128"/>
                <a:cs typeface="+mj-cs"/>
              </a:rPr>
              <a:t>vegetable?</a:t>
            </a:r>
          </a:p>
        </p:txBody>
      </p:sp>
      <p:pic>
        <p:nvPicPr>
          <p:cNvPr id="11" name="Picture 10" descr="Logo&#10;&#10;Description automatically generated">
            <a:extLst>
              <a:ext uri="{FF2B5EF4-FFF2-40B4-BE49-F238E27FC236}">
                <a16:creationId xmlns:a16="http://schemas.microsoft.com/office/drawing/2014/main" id="{5DEC9CBC-69EF-3C51-C13C-295712A67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0932" y="2107484"/>
            <a:ext cx="4920545" cy="3478607"/>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A0072215-79C2-A8A6-2DB8-A35396D30C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575328">
            <a:off x="709733" y="229511"/>
            <a:ext cx="5064820" cy="6002351"/>
          </a:xfrm>
          <a:prstGeom prst="rect">
            <a:avLst/>
          </a:prstGeom>
        </p:spPr>
      </p:pic>
      <p:pic>
        <p:nvPicPr>
          <p:cNvPr id="12" name="Content Placeholder 4" descr="A picture containing broccoli, green, table, sitting&#10;&#10;Description automatically generated">
            <a:extLst>
              <a:ext uri="{FF2B5EF4-FFF2-40B4-BE49-F238E27FC236}">
                <a16:creationId xmlns:a16="http://schemas.microsoft.com/office/drawing/2014/main" id="{D7844E04-73F3-D2CB-84BE-0FBC31BB77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50772">
            <a:off x="1567920" y="48104"/>
            <a:ext cx="3527399" cy="5291099"/>
          </a:xfrm>
          <a:prstGeom prst="rect">
            <a:avLst/>
          </a:prstGeom>
        </p:spPr>
      </p:pic>
      <p:pic>
        <p:nvPicPr>
          <p:cNvPr id="7" name="Picture 6" descr="A black rectangular object with white border&#10;&#10;Description automatically generated">
            <a:extLst>
              <a:ext uri="{FF2B5EF4-FFF2-40B4-BE49-F238E27FC236}">
                <a16:creationId xmlns:a16="http://schemas.microsoft.com/office/drawing/2014/main" id="{530C5732-7AB5-F53E-DE0A-9A74683924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76200"/>
            <a:ext cx="12192000" cy="7153275"/>
          </a:xfrm>
          <a:prstGeom prst="rect">
            <a:avLst/>
          </a:prstGeom>
        </p:spPr>
      </p:pic>
    </p:spTree>
    <p:extLst>
      <p:ext uri="{BB962C8B-B14F-4D97-AF65-F5344CB8AC3E}">
        <p14:creationId xmlns:p14="http://schemas.microsoft.com/office/powerpoint/2010/main" val="2467797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73EDA-5267-6800-4C63-8A1B0A8B9B17}"/>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67662AD1-5E34-5930-C5D4-18D9EF5B488E}"/>
              </a:ext>
            </a:extLst>
          </p:cNvPr>
          <p:cNvSpPr/>
          <p:nvPr/>
        </p:nvSpPr>
        <p:spPr>
          <a:xfrm flipV="1">
            <a:off x="377121" y="258892"/>
            <a:ext cx="11443062" cy="6252754"/>
          </a:xfrm>
          <a:prstGeom prst="flowChartManualInput">
            <a:avLst/>
          </a:prstGeom>
          <a:solidFill>
            <a:srgbClr val="51AD32"/>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group of corn on the cob&#10;&#10;Description automatically generated">
            <a:extLst>
              <a:ext uri="{FF2B5EF4-FFF2-40B4-BE49-F238E27FC236}">
                <a16:creationId xmlns:a16="http://schemas.microsoft.com/office/drawing/2014/main" id="{C84C31B6-FA23-06B2-7912-B50CC98B0A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892" y="717549"/>
            <a:ext cx="7500108" cy="5117555"/>
          </a:xfrm>
          <a:prstGeom prst="rect">
            <a:avLst/>
          </a:prstGeom>
        </p:spPr>
      </p:pic>
      <p:sp>
        <p:nvSpPr>
          <p:cNvPr id="5" name="Right Triangle 4">
            <a:extLst>
              <a:ext uri="{FF2B5EF4-FFF2-40B4-BE49-F238E27FC236}">
                <a16:creationId xmlns:a16="http://schemas.microsoft.com/office/drawing/2014/main" id="{4F609522-5625-61BE-D048-D01F4B9D9AF3}"/>
              </a:ext>
            </a:extLst>
          </p:cNvPr>
          <p:cNvSpPr/>
          <p:nvPr/>
        </p:nvSpPr>
        <p:spPr>
          <a:xfrm>
            <a:off x="377120" y="5405656"/>
            <a:ext cx="11443061" cy="1243148"/>
          </a:xfrm>
          <a:prstGeom prst="rtTriangle">
            <a:avLst/>
          </a:prstGeom>
          <a:solidFill>
            <a:srgbClr val="22529F"/>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3F0E2E39-FBDA-D275-0800-6EFE437DF5B2}"/>
              </a:ext>
            </a:extLst>
          </p:cNvPr>
          <p:cNvSpPr txBox="1">
            <a:spLocks/>
          </p:cNvSpPr>
          <p:nvPr/>
        </p:nvSpPr>
        <p:spPr>
          <a:xfrm>
            <a:off x="-535052" y="637163"/>
            <a:ext cx="8205851" cy="21822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a:noFill/>
                </a:ln>
                <a:solidFill>
                  <a:prstClr val="black"/>
                </a:solidFill>
                <a:effectLst/>
                <a:uLnTx/>
                <a:uFillTx/>
                <a:latin typeface="Power Sans" pitchFamily="50" charset="0"/>
                <a:ea typeface="Comic Sans MS" panose="030F0902030302020204" pitchFamily="66" charset="-128"/>
                <a:cs typeface="+mj-cs"/>
              </a:rPr>
              <a:t>What is this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w="19050">
                  <a:solidFill>
                    <a:srgbClr val="44546A">
                      <a:lumMod val="50000"/>
                    </a:srgbClr>
                  </a:solidFill>
                </a:ln>
                <a:solidFill>
                  <a:prstClr val="white"/>
                </a:solidFill>
                <a:effectLst/>
                <a:uLnTx/>
                <a:uFillTx/>
                <a:latin typeface="Power Sans" pitchFamily="50" charset="0"/>
                <a:ea typeface="Comic Sans MS" panose="030F0902030302020204" pitchFamily="66" charset="-128"/>
                <a:cs typeface="+mj-cs"/>
              </a:rPr>
              <a:t>vegetable?</a:t>
            </a:r>
          </a:p>
        </p:txBody>
      </p:sp>
      <p:pic>
        <p:nvPicPr>
          <p:cNvPr id="10" name="Picture 9" descr="A picture containing text&#10;&#10;Description automatically generated">
            <a:extLst>
              <a:ext uri="{FF2B5EF4-FFF2-40B4-BE49-F238E27FC236}">
                <a16:creationId xmlns:a16="http://schemas.microsoft.com/office/drawing/2014/main" id="{B0AF1B4A-E4A9-C36F-A814-D3731203B9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0477" y="369025"/>
            <a:ext cx="4630642" cy="5397500"/>
          </a:xfrm>
          <a:prstGeom prst="rect">
            <a:avLst/>
          </a:prstGeom>
        </p:spPr>
      </p:pic>
      <p:pic>
        <p:nvPicPr>
          <p:cNvPr id="2" name="Picture 1">
            <a:extLst>
              <a:ext uri="{FF2B5EF4-FFF2-40B4-BE49-F238E27FC236}">
                <a16:creationId xmlns:a16="http://schemas.microsoft.com/office/drawing/2014/main" id="{CBFF4FBD-043A-737F-0ACE-17C7DCB394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87003">
            <a:off x="7130733" y="333003"/>
            <a:ext cx="3730130" cy="5595195"/>
          </a:xfrm>
          <a:prstGeom prst="rect">
            <a:avLst/>
          </a:prstGeom>
        </p:spPr>
      </p:pic>
      <p:pic>
        <p:nvPicPr>
          <p:cNvPr id="7" name="Picture 6" descr="A black rectangle with white border&#10;&#10;Description automatically generated">
            <a:extLst>
              <a:ext uri="{FF2B5EF4-FFF2-40B4-BE49-F238E27FC236}">
                <a16:creationId xmlns:a16="http://schemas.microsoft.com/office/drawing/2014/main" id="{BAC2931F-D196-0287-F1F1-FE82E7142B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8901"/>
            <a:ext cx="12192000" cy="7035801"/>
          </a:xfrm>
          <a:prstGeom prst="rect">
            <a:avLst/>
          </a:prstGeom>
        </p:spPr>
      </p:pic>
      <p:pic>
        <p:nvPicPr>
          <p:cNvPr id="13" name="Picture 12">
            <a:extLst>
              <a:ext uri="{FF2B5EF4-FFF2-40B4-BE49-F238E27FC236}">
                <a16:creationId xmlns:a16="http://schemas.microsoft.com/office/drawing/2014/main" id="{B65442A3-6298-12E6-29FE-EC574C27E11D}"/>
              </a:ext>
            </a:extLst>
          </p:cNvPr>
          <p:cNvPicPr>
            <a:picLocks noChangeAspect="1"/>
          </p:cNvPicPr>
          <p:nvPr/>
        </p:nvPicPr>
        <p:blipFill>
          <a:blip r:embed="rId6"/>
          <a:stretch>
            <a:fillRect/>
          </a:stretch>
        </p:blipFill>
        <p:spPr>
          <a:xfrm>
            <a:off x="1046636" y="2065956"/>
            <a:ext cx="5611196" cy="3579943"/>
          </a:xfrm>
          <a:prstGeom prst="rect">
            <a:avLst/>
          </a:prstGeom>
        </p:spPr>
      </p:pic>
    </p:spTree>
    <p:extLst>
      <p:ext uri="{BB962C8B-B14F-4D97-AF65-F5344CB8AC3E}">
        <p14:creationId xmlns:p14="http://schemas.microsoft.com/office/powerpoint/2010/main" val="196058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16776-453E-AAB7-CBF4-56A16578E9B4}"/>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50E7C835-18B0-202F-5EEC-94960C0A007B}"/>
              </a:ext>
            </a:extLst>
          </p:cNvPr>
          <p:cNvSpPr/>
          <p:nvPr/>
        </p:nvSpPr>
        <p:spPr>
          <a:xfrm flipH="1" flipV="1">
            <a:off x="377121" y="322392"/>
            <a:ext cx="11443062" cy="6252754"/>
          </a:xfrm>
          <a:prstGeom prst="flowChartManualInput">
            <a:avLst/>
          </a:prstGeom>
          <a:solidFill>
            <a:srgbClr val="CBD00F"/>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5CE64D3-DA32-B68C-DE25-E60C286D9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13218">
            <a:off x="-127070" y="1223226"/>
            <a:ext cx="7024977" cy="4683318"/>
          </a:xfrm>
          <a:prstGeom prst="rect">
            <a:avLst/>
          </a:prstGeom>
        </p:spPr>
      </p:pic>
      <p:sp>
        <p:nvSpPr>
          <p:cNvPr id="5" name="Right Triangle 4">
            <a:extLst>
              <a:ext uri="{FF2B5EF4-FFF2-40B4-BE49-F238E27FC236}">
                <a16:creationId xmlns:a16="http://schemas.microsoft.com/office/drawing/2014/main" id="{23295128-D064-BD5C-B1B3-624B9E40CC74}"/>
              </a:ext>
            </a:extLst>
          </p:cNvPr>
          <p:cNvSpPr/>
          <p:nvPr/>
        </p:nvSpPr>
        <p:spPr>
          <a:xfrm flipH="1">
            <a:off x="377120" y="5431056"/>
            <a:ext cx="11443061" cy="1243148"/>
          </a:xfrm>
          <a:prstGeom prst="rtTriangle">
            <a:avLst/>
          </a:prstGeom>
          <a:solidFill>
            <a:srgbClr val="F85925"/>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descr="A screenshot of a video game&#10;&#10;Description automatically generated with medium confidence">
            <a:extLst>
              <a:ext uri="{FF2B5EF4-FFF2-40B4-BE49-F238E27FC236}">
                <a16:creationId xmlns:a16="http://schemas.microsoft.com/office/drawing/2014/main" id="{2A0CF88F-F4B8-3208-3855-9740238728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106" y="482600"/>
            <a:ext cx="4542988" cy="5408762"/>
          </a:xfrm>
          <a:prstGeom prst="rect">
            <a:avLst/>
          </a:prstGeom>
        </p:spPr>
      </p:pic>
      <p:pic>
        <p:nvPicPr>
          <p:cNvPr id="14" name="Picture 13" descr="Logo&#10;&#10;Description automatically generated">
            <a:extLst>
              <a:ext uri="{FF2B5EF4-FFF2-40B4-BE49-F238E27FC236}">
                <a16:creationId xmlns:a16="http://schemas.microsoft.com/office/drawing/2014/main" id="{F8EE5119-39B8-BF16-C14F-E48599CE86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7989" y="2971068"/>
            <a:ext cx="3960879" cy="2800165"/>
          </a:xfrm>
          <a:prstGeom prst="rect">
            <a:avLst/>
          </a:prstGeom>
        </p:spPr>
      </p:pic>
      <p:pic>
        <p:nvPicPr>
          <p:cNvPr id="18" name="Content Placeholder 4" descr="A picture containing green, apple, sitting, small&#10;&#10;Description automatically generated">
            <a:extLst>
              <a:ext uri="{FF2B5EF4-FFF2-40B4-BE49-F238E27FC236}">
                <a16:creationId xmlns:a16="http://schemas.microsoft.com/office/drawing/2014/main" id="{7AAD8AFB-9FB1-A7D8-ACF4-41A8C6FC56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48066">
            <a:off x="1210884" y="2390523"/>
            <a:ext cx="3115432" cy="2076955"/>
          </a:xfrm>
          <a:prstGeom prst="rect">
            <a:avLst/>
          </a:prstGeom>
        </p:spPr>
      </p:pic>
      <p:sp>
        <p:nvSpPr>
          <p:cNvPr id="20" name="Title 1">
            <a:extLst>
              <a:ext uri="{FF2B5EF4-FFF2-40B4-BE49-F238E27FC236}">
                <a16:creationId xmlns:a16="http://schemas.microsoft.com/office/drawing/2014/main" id="{D420E86A-8BF4-5578-2331-0C0A857BFD1A}"/>
              </a:ext>
            </a:extLst>
          </p:cNvPr>
          <p:cNvSpPr txBox="1">
            <a:spLocks/>
          </p:cNvSpPr>
          <p:nvPr/>
        </p:nvSpPr>
        <p:spPr>
          <a:xfrm>
            <a:off x="3833748" y="764163"/>
            <a:ext cx="8205851" cy="21822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a:noFill/>
                </a:ln>
                <a:solidFill>
                  <a:prstClr val="black"/>
                </a:solidFill>
                <a:effectLst/>
                <a:uLnTx/>
                <a:uFillTx/>
                <a:latin typeface="Power Sans" pitchFamily="50" charset="0"/>
                <a:ea typeface="Comic Sans MS" panose="030F0902030302020204" pitchFamily="66" charset="-128"/>
                <a:cs typeface="+mj-cs"/>
              </a:rPr>
              <a:t>What is this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0" i="0" u="none" strike="noStrike" kern="1200" cap="none" spc="0" normalizeH="0" baseline="0" noProof="0" dirty="0">
                <a:ln w="19050">
                  <a:solidFill>
                    <a:srgbClr val="44546A">
                      <a:lumMod val="50000"/>
                    </a:srgbClr>
                  </a:solidFill>
                </a:ln>
                <a:solidFill>
                  <a:prstClr val="white"/>
                </a:solidFill>
                <a:effectLst/>
                <a:uLnTx/>
                <a:uFillTx/>
                <a:latin typeface="Power Sans" pitchFamily="50" charset="0"/>
                <a:ea typeface="Comic Sans MS" panose="030F0902030302020204" pitchFamily="66" charset="-128"/>
                <a:cs typeface="+mj-cs"/>
              </a:rPr>
              <a:t>vegetable?</a:t>
            </a:r>
          </a:p>
        </p:txBody>
      </p:sp>
    </p:spTree>
    <p:extLst>
      <p:ext uri="{BB962C8B-B14F-4D97-AF65-F5344CB8AC3E}">
        <p14:creationId xmlns:p14="http://schemas.microsoft.com/office/powerpoint/2010/main" val="236684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86856-CDA2-BBED-DF0D-F7C190CEEF80}"/>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5DD46CE3-6963-FDB7-19D5-CC5EB6962DEA}"/>
              </a:ext>
            </a:extLst>
          </p:cNvPr>
          <p:cNvSpPr/>
          <p:nvPr/>
        </p:nvSpPr>
        <p:spPr>
          <a:xfrm rot="16200000" flipH="1">
            <a:off x="2939402" y="-2358389"/>
            <a:ext cx="6439608" cy="11574776"/>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33CAD9C5-116F-62DD-522C-063ED3622175}"/>
              </a:ext>
            </a:extLst>
          </p:cNvPr>
          <p:cNvSpPr/>
          <p:nvPr/>
        </p:nvSpPr>
        <p:spPr>
          <a:xfrm rot="16200000" flipH="1" flipV="1">
            <a:off x="-1872701" y="2337705"/>
            <a:ext cx="6416505" cy="2180291"/>
          </a:xfrm>
          <a:prstGeom prst="rtTriangle">
            <a:avLst/>
          </a:prstGeom>
          <a:solidFill>
            <a:srgbClr val="283695"/>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BAA3EAF5-8B44-C132-A132-3F0BBC8657E1}"/>
              </a:ext>
            </a:extLst>
          </p:cNvPr>
          <p:cNvPicPr>
            <a:picLocks noChangeAspect="1"/>
          </p:cNvPicPr>
          <p:nvPr/>
        </p:nvPicPr>
        <p:blipFill>
          <a:blip r:embed="rId3"/>
          <a:stretch>
            <a:fillRect/>
          </a:stretch>
        </p:blipFill>
        <p:spPr>
          <a:xfrm>
            <a:off x="371817" y="674919"/>
            <a:ext cx="4472039" cy="1725382"/>
          </a:xfrm>
          <a:prstGeom prst="rect">
            <a:avLst/>
          </a:prstGeom>
        </p:spPr>
      </p:pic>
      <p:sp>
        <p:nvSpPr>
          <p:cNvPr id="12" name="TextBox 11">
            <a:extLst>
              <a:ext uri="{FF2B5EF4-FFF2-40B4-BE49-F238E27FC236}">
                <a16:creationId xmlns:a16="http://schemas.microsoft.com/office/drawing/2014/main" id="{DDCE50E3-0B17-539C-0B8F-0820A1B81DA7}"/>
              </a:ext>
            </a:extLst>
          </p:cNvPr>
          <p:cNvSpPr txBox="1"/>
          <p:nvPr/>
        </p:nvSpPr>
        <p:spPr>
          <a:xfrm>
            <a:off x="1841700" y="2658680"/>
            <a:ext cx="3540301"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bg1"/>
                </a:solidFill>
                <a:latin typeface="Arial Black" panose="020B0A04020102020204" pitchFamily="34" charset="0"/>
              </a:rPr>
              <a:t>Tick all the vegetable you like and eat regularly</a:t>
            </a:r>
            <a:endParaRPr kumimoji="0" lang="en-GB" sz="2800" b="0" i="0" u="none" strike="noStrike" kern="1200" cap="none" spc="0" normalizeH="0" baseline="0" noProof="0" dirty="0">
              <a:ln>
                <a:noFill/>
              </a:ln>
              <a:solidFill>
                <a:schemeClr val="bg1"/>
              </a:solidFill>
              <a:effectLst/>
              <a:uLnTx/>
              <a:uFillTx/>
              <a:latin typeface="Arial Black" panose="020B0A04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Muli" pitchFamily="2" charset="0"/>
            </a:endParaRPr>
          </a:p>
        </p:txBody>
      </p:sp>
      <p:pic>
        <p:nvPicPr>
          <p:cNvPr id="14" name="Picture 13">
            <a:extLst>
              <a:ext uri="{FF2B5EF4-FFF2-40B4-BE49-F238E27FC236}">
                <a16:creationId xmlns:a16="http://schemas.microsoft.com/office/drawing/2014/main" id="{7CEC834C-5A6D-E9E5-CB63-4C458CE245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913215" flipV="1">
            <a:off x="3754826" y="4045724"/>
            <a:ext cx="1606640" cy="1608128"/>
          </a:xfrm>
          <a:prstGeom prst="rect">
            <a:avLst/>
          </a:prstGeom>
        </p:spPr>
      </p:pic>
      <p:pic>
        <p:nvPicPr>
          <p:cNvPr id="20" name="Picture 19">
            <a:extLst>
              <a:ext uri="{FF2B5EF4-FFF2-40B4-BE49-F238E27FC236}">
                <a16:creationId xmlns:a16="http://schemas.microsoft.com/office/drawing/2014/main" id="{C2076AAA-13E3-C93D-0DE4-CBD6E06F16D5}"/>
              </a:ext>
            </a:extLst>
          </p:cNvPr>
          <p:cNvPicPr>
            <a:picLocks noChangeAspect="1"/>
          </p:cNvPicPr>
          <p:nvPr/>
        </p:nvPicPr>
        <p:blipFill>
          <a:blip r:embed="rId5"/>
          <a:srcRect l="61800" t="42492" r="18533" b="44950"/>
          <a:stretch>
            <a:fillRect/>
          </a:stretch>
        </p:blipFill>
        <p:spPr>
          <a:xfrm>
            <a:off x="245404" y="4326800"/>
            <a:ext cx="2180293" cy="1956949"/>
          </a:xfrm>
          <a:prstGeom prst="rect">
            <a:avLst/>
          </a:prstGeom>
        </p:spPr>
      </p:pic>
      <p:pic>
        <p:nvPicPr>
          <p:cNvPr id="3" name="Picture 2">
            <a:extLst>
              <a:ext uri="{FF2B5EF4-FFF2-40B4-BE49-F238E27FC236}">
                <a16:creationId xmlns:a16="http://schemas.microsoft.com/office/drawing/2014/main" id="{C2546FCE-D191-8F14-0B2A-CDE70AD6F4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41360" y="1537610"/>
            <a:ext cx="5334744" cy="3686689"/>
          </a:xfrm>
          <a:prstGeom prst="rect">
            <a:avLst/>
          </a:prstGeom>
        </p:spPr>
      </p:pic>
    </p:spTree>
    <p:extLst>
      <p:ext uri="{BB962C8B-B14F-4D97-AF65-F5344CB8AC3E}">
        <p14:creationId xmlns:p14="http://schemas.microsoft.com/office/powerpoint/2010/main" val="4105522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7F3FF-252B-75C2-B6AB-EEDE187D3A9B}"/>
            </a:ext>
          </a:extLst>
        </p:cNvPr>
        <p:cNvGrpSpPr/>
        <p:nvPr/>
      </p:nvGrpSpPr>
      <p:grpSpPr>
        <a:xfrm>
          <a:off x="0" y="0"/>
          <a:ext cx="0" cy="0"/>
          <a:chOff x="0" y="0"/>
          <a:chExt cx="0" cy="0"/>
        </a:xfrm>
      </p:grpSpPr>
      <p:sp>
        <p:nvSpPr>
          <p:cNvPr id="4" name="Flowchart: Manual Input 3">
            <a:extLst>
              <a:ext uri="{FF2B5EF4-FFF2-40B4-BE49-F238E27FC236}">
                <a16:creationId xmlns:a16="http://schemas.microsoft.com/office/drawing/2014/main" id="{2D7F26A9-6188-BB34-1C86-58F68966A06C}"/>
              </a:ext>
            </a:extLst>
          </p:cNvPr>
          <p:cNvSpPr/>
          <p:nvPr/>
        </p:nvSpPr>
        <p:spPr>
          <a:xfrm rot="16200000" flipH="1">
            <a:off x="2939402" y="-2358389"/>
            <a:ext cx="6439608" cy="11574776"/>
          </a:xfrm>
          <a:prstGeom prst="flowChartManualInput">
            <a:avLst/>
          </a:prstGeom>
          <a:blipFill>
            <a:blip r:embed="rId2"/>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6C23394A-2106-B5EF-EFC3-6DDD4E196500}"/>
              </a:ext>
            </a:extLst>
          </p:cNvPr>
          <p:cNvSpPr/>
          <p:nvPr/>
        </p:nvSpPr>
        <p:spPr>
          <a:xfrm rot="16200000" flipH="1" flipV="1">
            <a:off x="-1872701" y="2337705"/>
            <a:ext cx="6416505" cy="2180291"/>
          </a:xfrm>
          <a:prstGeom prst="rtTriangle">
            <a:avLst/>
          </a:prstGeom>
          <a:solidFill>
            <a:srgbClr val="283695"/>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24BEE1F8-27BF-415D-5C25-95102B92E8EC}"/>
              </a:ext>
            </a:extLst>
          </p:cNvPr>
          <p:cNvPicPr>
            <a:picLocks noChangeAspect="1"/>
          </p:cNvPicPr>
          <p:nvPr/>
        </p:nvPicPr>
        <p:blipFill>
          <a:blip r:embed="rId3"/>
          <a:stretch>
            <a:fillRect/>
          </a:stretch>
        </p:blipFill>
        <p:spPr>
          <a:xfrm>
            <a:off x="371817" y="674919"/>
            <a:ext cx="4472039" cy="1725382"/>
          </a:xfrm>
          <a:prstGeom prst="rect">
            <a:avLst/>
          </a:prstGeom>
        </p:spPr>
      </p:pic>
      <p:pic>
        <p:nvPicPr>
          <p:cNvPr id="11" name="Picture 10">
            <a:extLst>
              <a:ext uri="{FF2B5EF4-FFF2-40B4-BE49-F238E27FC236}">
                <a16:creationId xmlns:a16="http://schemas.microsoft.com/office/drawing/2014/main" id="{FA4C170F-E492-3EE9-D915-046A75F6EF8D}"/>
              </a:ext>
            </a:extLst>
          </p:cNvPr>
          <p:cNvPicPr>
            <a:picLocks noChangeAspect="1"/>
          </p:cNvPicPr>
          <p:nvPr/>
        </p:nvPicPr>
        <p:blipFill>
          <a:blip r:embed="rId4"/>
          <a:srcRect l="154" t="1350" r="939" b="2130"/>
          <a:stretch>
            <a:fillRect/>
          </a:stretch>
        </p:blipFill>
        <p:spPr>
          <a:xfrm>
            <a:off x="5445207" y="1186300"/>
            <a:ext cx="6314993" cy="4483099"/>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2BA6C746-2D99-C065-A01D-7B01F9409F05}"/>
              </a:ext>
            </a:extLst>
          </p:cNvPr>
          <p:cNvSpPr txBox="1"/>
          <p:nvPr/>
        </p:nvSpPr>
        <p:spPr>
          <a:xfrm>
            <a:off x="1841700" y="2658680"/>
            <a:ext cx="3540301"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bg1"/>
                </a:solidFill>
                <a:latin typeface="Arial Black" panose="020B0A04020102020204" pitchFamily="34" charset="0"/>
              </a:rPr>
              <a:t>We can show our school’s choice on this huge wallchart</a:t>
            </a:r>
            <a:endParaRPr kumimoji="0" lang="en-GB" sz="2800" b="0" i="0" u="none" strike="noStrike" kern="1200" cap="none" spc="0" normalizeH="0" baseline="0" noProof="0" dirty="0">
              <a:ln>
                <a:noFill/>
              </a:ln>
              <a:solidFill>
                <a:schemeClr val="bg1"/>
              </a:solidFill>
              <a:effectLst/>
              <a:uLnTx/>
              <a:uFillTx/>
              <a:latin typeface="Arial Black" panose="020B0A04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Muli" pitchFamily="2" charset="0"/>
            </a:endParaRPr>
          </a:p>
        </p:txBody>
      </p:sp>
      <p:pic>
        <p:nvPicPr>
          <p:cNvPr id="14" name="Picture 13">
            <a:extLst>
              <a:ext uri="{FF2B5EF4-FFF2-40B4-BE49-F238E27FC236}">
                <a16:creationId xmlns:a16="http://schemas.microsoft.com/office/drawing/2014/main" id="{3CBB4D76-63E8-A08E-AF33-A19EE894CC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913215" flipV="1">
            <a:off x="3754826" y="4045724"/>
            <a:ext cx="1606640" cy="1608128"/>
          </a:xfrm>
          <a:prstGeom prst="rect">
            <a:avLst/>
          </a:prstGeom>
        </p:spPr>
      </p:pic>
      <p:sp>
        <p:nvSpPr>
          <p:cNvPr id="18" name="TextBox 17">
            <a:extLst>
              <a:ext uri="{FF2B5EF4-FFF2-40B4-BE49-F238E27FC236}">
                <a16:creationId xmlns:a16="http://schemas.microsoft.com/office/drawing/2014/main" id="{029AF562-F958-30B2-AFC1-5D935695C509}"/>
              </a:ext>
            </a:extLst>
          </p:cNvPr>
          <p:cNvSpPr txBox="1"/>
          <p:nvPr/>
        </p:nvSpPr>
        <p:spPr>
          <a:xfrm>
            <a:off x="1508563" y="5858988"/>
            <a:ext cx="10332214" cy="8002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bg1"/>
                </a:solidFill>
                <a:latin typeface="Arial Black" panose="020B0A04020102020204" pitchFamily="34" charset="0"/>
              </a:rPr>
              <a:t>Plus add our votes to the massive nationwide poll</a:t>
            </a:r>
            <a:endParaRPr kumimoji="0" lang="en-GB" sz="2800" b="0" i="0" u="none" strike="noStrike" kern="1200" cap="none" spc="0" normalizeH="0" baseline="0" noProof="0" dirty="0">
              <a:ln>
                <a:noFill/>
              </a:ln>
              <a:solidFill>
                <a:schemeClr val="bg1"/>
              </a:solidFill>
              <a:effectLst/>
              <a:uLnTx/>
              <a:uFillTx/>
              <a:latin typeface="Arial Black" panose="020B0A040201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Muli" pitchFamily="2" charset="0"/>
            </a:endParaRPr>
          </a:p>
        </p:txBody>
      </p:sp>
      <p:pic>
        <p:nvPicPr>
          <p:cNvPr id="20" name="Picture 19">
            <a:extLst>
              <a:ext uri="{FF2B5EF4-FFF2-40B4-BE49-F238E27FC236}">
                <a16:creationId xmlns:a16="http://schemas.microsoft.com/office/drawing/2014/main" id="{2747F5B7-81AF-58B2-4F92-73A67375177C}"/>
              </a:ext>
            </a:extLst>
          </p:cNvPr>
          <p:cNvPicPr>
            <a:picLocks noChangeAspect="1"/>
          </p:cNvPicPr>
          <p:nvPr/>
        </p:nvPicPr>
        <p:blipFill>
          <a:blip r:embed="rId6"/>
          <a:srcRect l="61800" t="42492" r="18533" b="44950"/>
          <a:stretch>
            <a:fillRect/>
          </a:stretch>
        </p:blipFill>
        <p:spPr>
          <a:xfrm>
            <a:off x="245404" y="4326800"/>
            <a:ext cx="2180293" cy="1956949"/>
          </a:xfrm>
          <a:prstGeom prst="rect">
            <a:avLst/>
          </a:prstGeom>
        </p:spPr>
      </p:pic>
    </p:spTree>
    <p:extLst>
      <p:ext uri="{BB962C8B-B14F-4D97-AF65-F5344CB8AC3E}">
        <p14:creationId xmlns:p14="http://schemas.microsoft.com/office/powerpoint/2010/main" val="2815577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1783</TotalTime>
  <Words>282</Words>
  <Application>Microsoft Office PowerPoint</Application>
  <PresentationFormat>Widescreen</PresentationFormat>
  <Paragraphs>30</Paragraphs>
  <Slides>9</Slides>
  <Notes>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9</vt:i4>
      </vt:variant>
    </vt:vector>
  </HeadingPairs>
  <TitlesOfParts>
    <vt:vector size="20" baseType="lpstr">
      <vt:lpstr>Aptos</vt:lpstr>
      <vt:lpstr>Aptos Display</vt:lpstr>
      <vt:lpstr>Arial</vt:lpstr>
      <vt:lpstr>Arial Black</vt:lpstr>
      <vt:lpstr>Calibri</vt:lpstr>
      <vt:lpstr>Calibri Light</vt:lpstr>
      <vt:lpstr>Muli</vt:lpstr>
      <vt:lpstr>Power Sans</vt:lpstr>
      <vt:lpstr>Office Theme</vt:lpstr>
      <vt:lpstr>4_Office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Parker</dc:creator>
  <cp:lastModifiedBy>Daniel Parker</cp:lastModifiedBy>
  <cp:revision>4</cp:revision>
  <dcterms:created xsi:type="dcterms:W3CDTF">2026-01-10T09:17:05Z</dcterms:created>
  <dcterms:modified xsi:type="dcterms:W3CDTF">2026-01-14T19:41:59Z</dcterms:modified>
</cp:coreProperties>
</file>