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9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7B517-1DD8-1196-37E7-52EBE738D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95928-8176-6870-D5D3-DE2AE0E37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56D94-C011-9EEF-8274-0A6791FF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4F004-6831-FB1F-73DE-8A18A42CE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87BAC-F460-5BBD-8C83-D389C9E2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82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DC1E-B18E-1974-FCFD-BF4D6582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AA66C-C42D-26E6-F415-F52E8D7E9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295FB-2F10-11BC-C3BE-5BA19919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A1BD-CDCC-B7E7-E2A6-A5CAEAEB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74EA4-7EF4-15A1-5FD6-40502581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5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216E6-0CA6-1A84-3144-A02ED856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CBC3A-096D-6679-EA45-6CEE96734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FD13E-DA97-A584-B35F-CB6BD61F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BF483-E577-D255-C45C-87F587EF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537C7-9CF9-DD18-9259-8CDAA90E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26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D684-7101-0E36-7E83-5DC0B2982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370F1-21FA-12C5-5090-B0C955AC6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A07AF-48D3-6A39-BE33-8641296E8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D4008-6DBF-45BE-94E3-FC8DE59F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42680-90A9-2C87-3B2D-C731F09F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A5AED-6622-8353-E7B9-E39DA789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20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3ADE-870E-E925-7692-13368841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2E4A8-FDF5-82E0-335D-A4C0EC63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ECA60-9F9D-6ADC-71D3-891D38086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A126D-FBEB-2604-A6B9-DD68736E1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9B0A22-6C47-316A-27C7-DA4D3E83C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CDADBB-0C66-0D53-71B7-5D5CB7DF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E6662-98EA-479A-1398-69413718B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789BD-C4C8-FD9B-0C04-07BDB429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993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0E81-3FE4-919E-C04C-6CB8A8F2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E61A88-B14D-40EF-673D-AA298546A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E834A1-AF36-B54D-C733-DC940F72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20B91-EF3F-4558-2CED-B502EBD1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03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36F7B-0EBC-FED8-5D07-7091CA64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DAD141-3041-3C66-E77A-B6FBACF1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95A87-04A5-EC2B-2EE0-7D907EB6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3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81CA-7EEB-B425-834C-1626E01B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4CDC7-5841-7D27-647C-3F4964D06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B74F9-B496-E10D-07A5-3B2DD96F2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6AD77-3B21-63FF-0CB5-9202D87E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E7EE4-7C51-9BF7-931E-189C84B1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E9700-2818-ED01-1FD8-FF4DC896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8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AC37-5E19-773C-2773-9C51B35F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DA540-9142-C58F-65CB-ACCB56A2D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C3F8B-8802-5C63-C77D-5C15EE0AD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0DA8F-D797-AC72-2EEE-85545AFE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28BC1-A850-B577-DF58-F2B9A786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8F444-2E09-C899-7EA7-71A59F4F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5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6CC7-AE03-5CD9-E4FA-C985E83A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48501-77CC-F0BE-996D-D51142BDF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181E8-2A21-61E4-5164-5D0DD482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B4D34-DC92-AC0D-30B3-5C98243E1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53F70-CAE8-67CB-19EB-33BC8C57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37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F4030-E064-C85E-A9D6-550710DDE8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EC539-20E4-7469-2068-F6A352905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B7982-5432-77FB-EDA7-1F6D5EE52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407D9-C7D2-1CD7-F5A8-7C79B34F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38B97-A9FE-C1B2-238E-2CFFFFC1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61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DD747-412D-0F14-846F-857C8CE8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FB0AF-7F3E-EC2A-7723-E5CEBD45B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92758-8A60-6B64-33B3-FE91FD6CA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0DF5F-0FC3-473A-AD27-9CBCC39E7125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5D59-B224-0C80-54E3-CED6F7940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A7331-C2C9-2072-DF59-D4E4C7DB8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1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4" descr="A picture containing nature, night sky&#10;&#10;Description automatically generated">
            <a:extLst>
              <a:ext uri="{FF2B5EF4-FFF2-40B4-BE49-F238E27FC236}">
                <a16:creationId xmlns:a16="http://schemas.microsoft.com/office/drawing/2014/main" id="{A77FE369-74D9-4F74-897D-394ADCA17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6" b="348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Content Placeholder 10" descr="A close up of a sign&#10;&#10;Description automatically generated">
            <a:extLst>
              <a:ext uri="{FF2B5EF4-FFF2-40B4-BE49-F238E27FC236}">
                <a16:creationId xmlns:a16="http://schemas.microsoft.com/office/drawing/2014/main" id="{9718F6DF-A2E1-487A-A0F9-B4696CCD9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592">
            <a:off x="186019" y="483391"/>
            <a:ext cx="4817877" cy="2696030"/>
          </a:xfrm>
        </p:spPr>
      </p:pic>
      <p:pic>
        <p:nvPicPr>
          <p:cNvPr id="7" name="Picture 6" descr="A picture containing indoor, table, small, fruit&#10;&#10;Description automatically generated">
            <a:extLst>
              <a:ext uri="{FF2B5EF4-FFF2-40B4-BE49-F238E27FC236}">
                <a16:creationId xmlns:a16="http://schemas.microsoft.com/office/drawing/2014/main" id="{A84B9D95-B3D0-43BD-AAA2-3A00E28C6A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t="41126" r="15241" b="7789"/>
          <a:stretch/>
        </p:blipFill>
        <p:spPr>
          <a:xfrm>
            <a:off x="1901654" y="1479550"/>
            <a:ext cx="9714517" cy="5245100"/>
          </a:xfrm>
          <a:prstGeom prst="rect">
            <a:avLst/>
          </a:prstGeom>
        </p:spPr>
      </p:pic>
      <p:pic>
        <p:nvPicPr>
          <p:cNvPr id="13" name="Picture 12" descr="A picture containing object, night, dark, fireworks&#10;&#10;Description automatically generated">
            <a:extLst>
              <a:ext uri="{FF2B5EF4-FFF2-40B4-BE49-F238E27FC236}">
                <a16:creationId xmlns:a16="http://schemas.microsoft.com/office/drawing/2014/main" id="{337DA7A0-AEB5-4FB7-848E-F854E8D393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7158"/>
          <a:stretch/>
        </p:blipFill>
        <p:spPr>
          <a:xfrm>
            <a:off x="1474123" y="905137"/>
            <a:ext cx="5805714" cy="4517909"/>
          </a:xfrm>
          <a:prstGeom prst="rect">
            <a:avLst/>
          </a:prstGeom>
        </p:spPr>
      </p:pic>
      <p:pic>
        <p:nvPicPr>
          <p:cNvPr id="4" name="Picture 3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1E11D7C6-CED5-46EA-9C82-3597F72328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03" y="5915971"/>
            <a:ext cx="1185678" cy="590550"/>
          </a:xfrm>
          <a:prstGeom prst="rect">
            <a:avLst/>
          </a:prstGeom>
        </p:spPr>
      </p:pic>
      <p:pic>
        <p:nvPicPr>
          <p:cNvPr id="6" name="Picture 5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4DD49EAA-CC9A-4597-BBC1-59B49B8A1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757" y="5862647"/>
            <a:ext cx="470407" cy="643874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F0749E-D3A2-4BFB-93EC-0E7AE9F5AC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540" y="5952863"/>
            <a:ext cx="1051658" cy="643873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05C0A70E-7E8F-4561-8EFF-A8E1D5BD662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t="33327" r="5255" b="32017"/>
          <a:stretch/>
        </p:blipFill>
        <p:spPr>
          <a:xfrm>
            <a:off x="9035200" y="6078583"/>
            <a:ext cx="2925457" cy="531181"/>
          </a:xfrm>
          <a:prstGeom prst="rect">
            <a:avLst/>
          </a:prstGeom>
        </p:spPr>
      </p:pic>
      <p:pic>
        <p:nvPicPr>
          <p:cNvPr id="3" name="Picture 2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1153E4B-80E8-D2B2-1C80-95A1B64C39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1099">
            <a:off x="7065344" y="504244"/>
            <a:ext cx="4746493" cy="268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1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9" name="Picture 8" descr="A picture containing green&#10;&#10;Description automatically generated">
            <a:extLst>
              <a:ext uri="{FF2B5EF4-FFF2-40B4-BE49-F238E27FC236}">
                <a16:creationId xmlns:a16="http://schemas.microsoft.com/office/drawing/2014/main" id="{45DAEBBC-152B-C9CB-E76F-2A5ED2E00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761">
            <a:off x="4876800" y="5095629"/>
            <a:ext cx="2438400" cy="162560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AC4E0BB3-D32B-23A9-FDEA-3FA6E2B28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26" y="5486400"/>
            <a:ext cx="2140651" cy="1513345"/>
          </a:xfrm>
          <a:prstGeom prst="rect">
            <a:avLst/>
          </a:prstGeom>
        </p:spPr>
      </p:pic>
      <p:pic>
        <p:nvPicPr>
          <p:cNvPr id="13" name="Picture 12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FD6BE1F5-BBBE-7D16-24E0-431D183176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9815FF56-5E7A-9E67-7FE0-514884AFBE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4" name="Picture 3" descr="A yellow text with green spots&#10;&#10;Description automatically generated">
            <a:extLst>
              <a:ext uri="{FF2B5EF4-FFF2-40B4-BE49-F238E27FC236}">
                <a16:creationId xmlns:a16="http://schemas.microsoft.com/office/drawing/2014/main" id="{D219BF30-6979-CA3F-EA04-6B69AFCB22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749" y="5582194"/>
            <a:ext cx="1757077" cy="124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0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picture containing green, dark, vegetable&#10;&#10;Description automatically generated">
            <a:extLst>
              <a:ext uri="{FF2B5EF4-FFF2-40B4-BE49-F238E27FC236}">
                <a16:creationId xmlns:a16="http://schemas.microsoft.com/office/drawing/2014/main" id="{F9629811-21FD-32FF-A6E6-EB9F597A03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07"/>
          <a:stretch/>
        </p:blipFill>
        <p:spPr>
          <a:xfrm>
            <a:off x="10033001" y="2540000"/>
            <a:ext cx="2159000" cy="4089400"/>
          </a:xfrm>
          <a:prstGeom prst="rect">
            <a:avLst/>
          </a:prstGeom>
        </p:spPr>
      </p:pic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043666F8-71C0-B2CA-0BFB-6C88D142D7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9" b="12030"/>
          <a:stretch/>
        </p:blipFill>
        <p:spPr>
          <a:xfrm>
            <a:off x="587588" y="5727700"/>
            <a:ext cx="2369505" cy="1155700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A586B2EF-0910-9304-0985-73F993E21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30DFC688-5E6A-B75B-3C13-05AF896C3C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9" name="Picture 8" descr="A purple and green text&#10;&#10;Description automatically generated">
            <a:extLst>
              <a:ext uri="{FF2B5EF4-FFF2-40B4-BE49-F238E27FC236}">
                <a16:creationId xmlns:a16="http://schemas.microsoft.com/office/drawing/2014/main" id="{E3DEFD93-24E5-5FE5-CDCE-0C62C476EC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18" y="5365519"/>
            <a:ext cx="2369505" cy="167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1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head of cauliflower&#10;&#10;Description automatically generated with low confidence">
            <a:extLst>
              <a:ext uri="{FF2B5EF4-FFF2-40B4-BE49-F238E27FC236}">
                <a16:creationId xmlns:a16="http://schemas.microsoft.com/office/drawing/2014/main" id="{D345791E-8F7E-EF4B-189D-7E2C3ED039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0"/>
          <a:stretch/>
        </p:blipFill>
        <p:spPr>
          <a:xfrm>
            <a:off x="9448801" y="2241521"/>
            <a:ext cx="2336799" cy="4464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5AE2C0-267A-82E1-ADA2-A365D01AF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4" y="5424349"/>
            <a:ext cx="2486174" cy="1772267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957E59B9-797E-35B5-9E6D-248277534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EF2328C6-D00C-6656-4DDB-9F6B9202DD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9" name="Picture 8" descr="A green and purple text with white clouds&#10;&#10;Description automatically generated">
            <a:extLst>
              <a:ext uri="{FF2B5EF4-FFF2-40B4-BE49-F238E27FC236}">
                <a16:creationId xmlns:a16="http://schemas.microsoft.com/office/drawing/2014/main" id="{10B576A3-349A-5F69-4887-ACC9E2DC9E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17" y="5425102"/>
            <a:ext cx="2486174" cy="17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5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close-up of a carrot&#10;&#10;Description automatically generated with low confidence">
            <a:extLst>
              <a:ext uri="{FF2B5EF4-FFF2-40B4-BE49-F238E27FC236}">
                <a16:creationId xmlns:a16="http://schemas.microsoft.com/office/drawing/2014/main" id="{A6A705AA-FC98-953F-0938-4800655EB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293" y="3556000"/>
            <a:ext cx="2116667" cy="31750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A4F4726-2A59-224F-A132-A9E1997AB8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2" b="21276"/>
          <a:stretch/>
        </p:blipFill>
        <p:spPr>
          <a:xfrm>
            <a:off x="498336" y="5850346"/>
            <a:ext cx="2532972" cy="1117599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58F7815F-1ED6-6CBF-F880-1159C7BDE4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1C5CBB4C-5264-78D9-936E-6CA3368AC7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9" name="Picture 8" descr="A pink and white text with orange splatters&#10;&#10;Description automatically generated">
            <a:extLst>
              <a:ext uri="{FF2B5EF4-FFF2-40B4-BE49-F238E27FC236}">
                <a16:creationId xmlns:a16="http://schemas.microsoft.com/office/drawing/2014/main" id="{BEF7075F-C176-09A4-89FC-E63DDAEA298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6" b="20786"/>
          <a:stretch/>
        </p:blipFill>
        <p:spPr>
          <a:xfrm>
            <a:off x="3133233" y="5903089"/>
            <a:ext cx="2532973" cy="101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0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25401"/>
            <a:ext cx="11954951" cy="6858000"/>
          </a:xfrm>
          <a:prstGeom prst="rect">
            <a:avLst/>
          </a:prstGeom>
        </p:spPr>
      </p:pic>
      <p:pic>
        <p:nvPicPr>
          <p:cNvPr id="3" name="Picture 2" descr="A picture containing broccoli, vegetable&#10;&#10;Description automatically generated">
            <a:extLst>
              <a:ext uri="{FF2B5EF4-FFF2-40B4-BE49-F238E27FC236}">
                <a16:creationId xmlns:a16="http://schemas.microsoft.com/office/drawing/2014/main" id="{A94EE8B6-3C27-52E3-0FAC-881776AF82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00"/>
          <a:stretch/>
        </p:blipFill>
        <p:spPr>
          <a:xfrm>
            <a:off x="9601201" y="1949423"/>
            <a:ext cx="2209616" cy="4540277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C78AD47-011F-9D90-D36B-8473D29895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8293"/>
          <a:stretch/>
        </p:blipFill>
        <p:spPr>
          <a:xfrm>
            <a:off x="9850949" y="5842000"/>
            <a:ext cx="2209616" cy="1015999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1B1905E-65E7-330E-D545-CEFD7C2F4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8BD8F2E-D58D-A797-13AF-9396611DAE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8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potato with a face drawn on it&#10;&#10;Description automatically generated with medium confidence">
            <a:extLst>
              <a:ext uri="{FF2B5EF4-FFF2-40B4-BE49-F238E27FC236}">
                <a16:creationId xmlns:a16="http://schemas.microsoft.com/office/drawing/2014/main" id="{4DBB4C21-598A-2722-DF76-1B12FE60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194">
            <a:off x="9784803" y="3428999"/>
            <a:ext cx="2209800" cy="3314700"/>
          </a:xfrm>
          <a:prstGeom prst="rect">
            <a:avLst/>
          </a:prstGeom>
        </p:spPr>
      </p:pic>
      <p:pic>
        <p:nvPicPr>
          <p:cNvPr id="6" name="Picture 5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BFA60D0-BBF0-9016-FADB-FC4106476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EF4B40B-9AC7-A9DB-28F1-D156BE5ABA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7" y="5240783"/>
            <a:ext cx="2552700" cy="1819690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501D8D5-032C-1433-4552-A7D1EA92E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8" name="Picture 7" descr="A text on a black background&#10;&#10;Description automatically generated">
            <a:extLst>
              <a:ext uri="{FF2B5EF4-FFF2-40B4-BE49-F238E27FC236}">
                <a16:creationId xmlns:a16="http://schemas.microsoft.com/office/drawing/2014/main" id="{00947C99-22B5-19E6-96D2-2BEAB1D00F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72" y="5286302"/>
            <a:ext cx="2444219" cy="17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7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9" y="0"/>
            <a:ext cx="11954951" cy="6858000"/>
          </a:xfrm>
          <a:prstGeom prst="rect">
            <a:avLst/>
          </a:prstGeom>
        </p:spPr>
      </p:pic>
      <p:pic>
        <p:nvPicPr>
          <p:cNvPr id="4" name="Picture 3" descr="A red apple with a green stem&#10;&#10;Description automatically generated with low confidence">
            <a:extLst>
              <a:ext uri="{FF2B5EF4-FFF2-40B4-BE49-F238E27FC236}">
                <a16:creationId xmlns:a16="http://schemas.microsoft.com/office/drawing/2014/main" id="{0F2DBC40-70F7-EA97-9C7A-9FD97AE61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133">
            <a:off x="10071100" y="3771900"/>
            <a:ext cx="1752600" cy="2628900"/>
          </a:xfrm>
          <a:prstGeom prst="rect">
            <a:avLst/>
          </a:prstGeom>
        </p:spPr>
      </p:pic>
      <p:pic>
        <p:nvPicPr>
          <p:cNvPr id="8" name="Picture 7" descr="A picture containing text, lamp, traffic light&#10;&#10;Description automatically generated">
            <a:extLst>
              <a:ext uri="{FF2B5EF4-FFF2-40B4-BE49-F238E27FC236}">
                <a16:creationId xmlns:a16="http://schemas.microsoft.com/office/drawing/2014/main" id="{663E79B6-C329-89B2-29E4-C4FFBA41A8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5" b="10937"/>
          <a:stretch/>
        </p:blipFill>
        <p:spPr>
          <a:xfrm>
            <a:off x="615768" y="5643337"/>
            <a:ext cx="2299436" cy="1189263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3B580CF2-E4DB-BAF7-2962-94E8F1F633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D0A7D65-ADBA-9344-36FB-876900C93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6" name="Picture 5" descr="A yellow and red text with red dots&#10;&#10;Description automatically generated">
            <a:extLst>
              <a:ext uri="{FF2B5EF4-FFF2-40B4-BE49-F238E27FC236}">
                <a16:creationId xmlns:a16="http://schemas.microsoft.com/office/drawing/2014/main" id="{AE2F10B0-7735-A739-5E2D-60D5B6B3EE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408" y="5164636"/>
            <a:ext cx="3036490" cy="21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6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orn on the cob&#10;&#10;Description automatically generated with low confidence">
            <a:extLst>
              <a:ext uri="{FF2B5EF4-FFF2-40B4-BE49-F238E27FC236}">
                <a16:creationId xmlns:a16="http://schemas.microsoft.com/office/drawing/2014/main" id="{653EAD8D-E32E-74BE-896D-88B98B2C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876" y="3111500"/>
            <a:ext cx="2387600" cy="3581400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72FD54E-1072-6710-9FFA-B79023CE77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2" b="20290"/>
          <a:stretch/>
        </p:blipFill>
        <p:spPr>
          <a:xfrm>
            <a:off x="509593" y="5855132"/>
            <a:ext cx="2677746" cy="977468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61546D91-D929-979A-6601-B4CC9481A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4D6DF79-A3D8-1060-7926-BEA76DE93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6" name="Picture 5" descr="A yellow and pink text with white border&#10;&#10;Description automatically generated">
            <a:extLst>
              <a:ext uri="{FF2B5EF4-FFF2-40B4-BE49-F238E27FC236}">
                <a16:creationId xmlns:a16="http://schemas.microsoft.com/office/drawing/2014/main" id="{6835F27D-3469-6ED7-8CE2-C6A8D6BD2D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3" b="14975"/>
          <a:stretch/>
        </p:blipFill>
        <p:spPr>
          <a:xfrm>
            <a:off x="3289265" y="5855133"/>
            <a:ext cx="2734086" cy="108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7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lose up of a tomato&#10;&#10;Description automatically generated with medium confidence">
            <a:extLst>
              <a:ext uri="{FF2B5EF4-FFF2-40B4-BE49-F238E27FC236}">
                <a16:creationId xmlns:a16="http://schemas.microsoft.com/office/drawing/2014/main" id="{0B534ABD-B48B-81AA-C7E0-7B16700F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4">
            <a:off x="10046024" y="4919132"/>
            <a:ext cx="2032000" cy="1354667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2D9ADBA-D1E9-5DBE-F176-769CB71A96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2" y="5425258"/>
            <a:ext cx="2568903" cy="1816100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BD390FAE-B94B-B48C-CD41-45691BC204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B012EF3D-57B5-7C02-5148-50276EFA12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6" name="Picture 5" descr="A yellow and red text&#10;&#10;Description automatically generated">
            <a:extLst>
              <a:ext uri="{FF2B5EF4-FFF2-40B4-BE49-F238E27FC236}">
                <a16:creationId xmlns:a16="http://schemas.microsoft.com/office/drawing/2014/main" id="{316579E0-7AA5-F7DC-A881-6A49EBD9AC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610" y="5514282"/>
            <a:ext cx="2442977" cy="17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4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lose up of a cabbage&#10;&#10;Description automatically generated with low confidence">
            <a:extLst>
              <a:ext uri="{FF2B5EF4-FFF2-40B4-BE49-F238E27FC236}">
                <a16:creationId xmlns:a16="http://schemas.microsoft.com/office/drawing/2014/main" id="{7B60EF1E-1B06-395B-9FE5-1BA50FCC3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7040">
            <a:off x="10211831" y="4139940"/>
            <a:ext cx="1701800" cy="2552700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D2C41825-CAB1-CFB5-6BAD-9AB11448C7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2" b="22773"/>
          <a:stretch/>
        </p:blipFill>
        <p:spPr>
          <a:xfrm>
            <a:off x="419927" y="5669603"/>
            <a:ext cx="2993833" cy="1056511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21A503C-D4E7-2CB4-B284-028DD3F291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2" name="Picture 1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ACD07489-28FE-DA93-4299-6B15262655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6" name="Picture 5" descr="A green text with white outline&#10;&#10;Description automatically generated">
            <a:extLst>
              <a:ext uri="{FF2B5EF4-FFF2-40B4-BE49-F238E27FC236}">
                <a16:creationId xmlns:a16="http://schemas.microsoft.com/office/drawing/2014/main" id="{5C43227C-30BC-B290-86DC-7E40C1B0FA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1" b="20254"/>
          <a:stretch/>
        </p:blipFill>
        <p:spPr>
          <a:xfrm>
            <a:off x="3413760" y="5829131"/>
            <a:ext cx="2492064" cy="8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78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21A503C-D4E7-2CB4-B284-028DD3F29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5FB526-7082-3E16-C3E6-4B6496273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108" y="539933"/>
            <a:ext cx="1376642" cy="61264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2A7D96-3519-3FDD-FA4B-6DA7E13F41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9" t="23327" r="3189" b="24276"/>
          <a:stretch/>
        </p:blipFill>
        <p:spPr>
          <a:xfrm>
            <a:off x="348342" y="5800133"/>
            <a:ext cx="2830287" cy="1057139"/>
          </a:xfrm>
          <a:prstGeom prst="rect">
            <a:avLst/>
          </a:prstGeom>
        </p:spPr>
      </p:pic>
      <p:pic>
        <p:nvPicPr>
          <p:cNvPr id="11" name="Picture 10" descr="A pin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3E9BE36-78CC-0A66-C626-08156CD954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33">
            <a:off x="9319176" y="94837"/>
            <a:ext cx="2920240" cy="1651737"/>
          </a:xfrm>
          <a:prstGeom prst="rect">
            <a:avLst/>
          </a:prstGeom>
        </p:spPr>
      </p:pic>
      <p:pic>
        <p:nvPicPr>
          <p:cNvPr id="13" name="Picture 12" descr="A blue and green text with yellow letters&#10;&#10;Description automatically generated">
            <a:extLst>
              <a:ext uri="{FF2B5EF4-FFF2-40B4-BE49-F238E27FC236}">
                <a16:creationId xmlns:a16="http://schemas.microsoft.com/office/drawing/2014/main" id="{65CD14B4-6802-866B-F1B5-522031A56C1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4" b="24318"/>
          <a:stretch/>
        </p:blipFill>
        <p:spPr>
          <a:xfrm>
            <a:off x="3280554" y="5703648"/>
            <a:ext cx="3015743" cy="117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23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Parker</dc:creator>
  <cp:lastModifiedBy>Daniel Parker</cp:lastModifiedBy>
  <cp:revision>4</cp:revision>
  <dcterms:created xsi:type="dcterms:W3CDTF">2023-02-11T16:53:50Z</dcterms:created>
  <dcterms:modified xsi:type="dcterms:W3CDTF">2024-01-17T17:14:29Z</dcterms:modified>
</cp:coreProperties>
</file>