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15" r:id="rId2"/>
  </p:sldMasterIdLst>
  <p:notesMasterIdLst>
    <p:notesMasterId r:id="rId17"/>
  </p:notesMasterIdLst>
  <p:sldIdLst>
    <p:sldId id="2356" r:id="rId3"/>
    <p:sldId id="2341" r:id="rId4"/>
    <p:sldId id="2374" r:id="rId5"/>
    <p:sldId id="2371" r:id="rId6"/>
    <p:sldId id="2377" r:id="rId7"/>
    <p:sldId id="2358" r:id="rId8"/>
    <p:sldId id="2359" r:id="rId9"/>
    <p:sldId id="2360" r:id="rId10"/>
    <p:sldId id="2361" r:id="rId11"/>
    <p:sldId id="2362" r:id="rId12"/>
    <p:sldId id="2363" r:id="rId13"/>
    <p:sldId id="2364" r:id="rId14"/>
    <p:sldId id="2365" r:id="rId15"/>
    <p:sldId id="2366" r:id="rId16"/>
  </p:sldIdLst>
  <p:sldSz cx="12192000" cy="6858000"/>
  <p:notesSz cx="6858000" cy="9144000"/>
  <p:embeddedFontLst>
    <p:embeddedFont>
      <p:font typeface="Comical Cartoon" panose="03000600000000000000" pitchFamily="66" charset="0"/>
      <p:regular r:id="rId18"/>
    </p:embeddedFont>
    <p:embeddedFont>
      <p:font typeface="Muli" pitchFamily="2" charset="0"/>
      <p:regular r:id="rId19"/>
      <p:bold r:id="rId20"/>
      <p:italic r:id="rId21"/>
      <p:boldItalic r:id="rId22"/>
    </p:embeddedFont>
    <p:embeddedFont>
      <p:font typeface="Power Sans" pitchFamily="50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AD32"/>
    <a:srgbClr val="000066"/>
    <a:srgbClr val="FBD9E8"/>
    <a:srgbClr val="F6AFCE"/>
    <a:srgbClr val="FCF492"/>
    <a:srgbClr val="F9EB1D"/>
    <a:srgbClr val="D6AACF"/>
    <a:srgbClr val="BC72AF"/>
    <a:srgbClr val="B7DBAD"/>
    <a:srgbClr val="82C0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85971" autoAdjust="0"/>
  </p:normalViewPr>
  <p:slideViewPr>
    <p:cSldViewPr snapToGrid="0">
      <p:cViewPr>
        <p:scale>
          <a:sx n="66" d="100"/>
          <a:sy n="66" d="100"/>
        </p:scale>
        <p:origin x="1566" y="1002"/>
      </p:cViewPr>
      <p:guideLst>
        <p:guide orient="horz" pos="238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33448-4B19-458F-9C08-FC08771ADEF3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B2807-D80F-4724-93E8-B26EAA6A8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58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86A84-F238-4420-D86E-C3847CA2E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B6ECBE-36F7-0CD5-1C60-5F26159BFB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DB24B2-72A5-EB9E-0748-656BA2F46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5C3DD-8A51-A768-8B4A-A2FC81FAA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5B2807-D80F-4724-93E8-B26EAA6A8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911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B2807-D80F-4724-93E8-B26EAA6A842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070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B2807-D80F-4724-93E8-B26EAA6A842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693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B2807-D80F-4724-93E8-B26EAA6A842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417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B2807-D80F-4724-93E8-B26EAA6A842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938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576402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267415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656185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823505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55976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61605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619143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436209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813328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ctr" defTabSz="913720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 defTabSz="913720">
              <a:buSzTx/>
              <a:buFontTx/>
              <a:buNone/>
              <a:defRPr sz="2400"/>
            </a:lvl1pPr>
            <a:lvl2pPr marL="0" indent="456842" algn="ctr" defTabSz="913720">
              <a:buSzTx/>
              <a:buFontTx/>
              <a:buNone/>
              <a:defRPr sz="2400"/>
            </a:lvl2pPr>
            <a:lvl3pPr marL="0" indent="913720" algn="ctr" defTabSz="913720">
              <a:buSzTx/>
              <a:buFontTx/>
              <a:buNone/>
              <a:defRPr sz="2400"/>
            </a:lvl3pPr>
            <a:lvl4pPr marL="0" indent="1370580" algn="ctr" defTabSz="913720">
              <a:buSzTx/>
              <a:buFontTx/>
              <a:buNone/>
              <a:defRPr sz="2400"/>
            </a:lvl4pPr>
            <a:lvl5pPr marL="0" indent="1827440" algn="ctr" defTabSz="91372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80" y="6414764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989211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>
            <a:lvl1pPr defTabSz="913720"/>
          </a:lstStyle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40"/>
          </a:xfrm>
          <a:prstGeom prst="rect">
            <a:avLst/>
          </a:prstGeom>
        </p:spPr>
        <p:txBody>
          <a:bodyPr lIns="45718" tIns="45718" rIns="45718" bIns="45718"/>
          <a:lstStyle>
            <a:lvl1pPr marL="228440" indent="-228440" defTabSz="913720"/>
            <a:lvl2pPr marL="723391" indent="-266513" defTabSz="913720"/>
            <a:lvl3pPr marL="1233534" indent="-319816" defTabSz="913720"/>
            <a:lvl4pPr marL="1707208" indent="-336648" defTabSz="913720"/>
            <a:lvl5pPr marL="2164051" indent="-336648" defTabSz="91372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80" y="6414764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84424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831849" y="1709753"/>
            <a:ext cx="10515601" cy="2852738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913720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49" y="4589464"/>
            <a:ext cx="10515601" cy="1500188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91372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6842" defTabSz="91372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3720" defTabSz="91372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0580" defTabSz="91372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7440" defTabSz="91372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80" y="6414764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016407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>
            <a:lvl1pPr defTabSz="913720"/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40"/>
          </a:xfrm>
          <a:prstGeom prst="rect">
            <a:avLst/>
          </a:prstGeom>
        </p:spPr>
        <p:txBody>
          <a:bodyPr lIns="45718" tIns="45718" rIns="45718" bIns="45718"/>
          <a:lstStyle>
            <a:lvl1pPr marL="228440" indent="-228440" defTabSz="913720"/>
            <a:lvl2pPr marL="723391" indent="-266513" defTabSz="913720"/>
            <a:lvl3pPr marL="1233534" indent="-319816" defTabSz="913720"/>
            <a:lvl4pPr marL="1707208" indent="-336648" defTabSz="913720"/>
            <a:lvl5pPr marL="2164051" indent="-336648" defTabSz="91372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80" y="6414764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610147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 lIns="45718" tIns="45718" rIns="45718" bIns="45718"/>
          <a:lstStyle>
            <a:lvl1pPr defTabSz="913720"/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8" y="1681163"/>
            <a:ext cx="5157789" cy="823913"/>
          </a:xfrm>
          <a:prstGeom prst="rect">
            <a:avLst/>
          </a:prstGeom>
        </p:spPr>
        <p:txBody>
          <a:bodyPr lIns="45718" tIns="45718" rIns="45718" bIns="45718" anchor="b"/>
          <a:lstStyle>
            <a:lvl1pPr marL="0" indent="0" defTabSz="913720">
              <a:buSzTx/>
              <a:buFontTx/>
              <a:buNone/>
              <a:defRPr sz="2400" b="1"/>
            </a:lvl1pPr>
            <a:lvl2pPr marL="0" indent="456842" defTabSz="913720">
              <a:buSzTx/>
              <a:buFontTx/>
              <a:buNone/>
              <a:defRPr sz="2400" b="1"/>
            </a:lvl2pPr>
            <a:lvl3pPr marL="0" indent="913720" defTabSz="913720">
              <a:buSzTx/>
              <a:buFontTx/>
              <a:buNone/>
              <a:defRPr sz="2400" b="1"/>
            </a:lvl3pPr>
            <a:lvl4pPr marL="0" indent="1370580" defTabSz="913720">
              <a:buSzTx/>
              <a:buFontTx/>
              <a:buNone/>
              <a:defRPr sz="2400" b="1"/>
            </a:lvl4pPr>
            <a:lvl5pPr marL="0" indent="1827440" defTabSz="91372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3" y="1681163"/>
            <a:ext cx="5183189" cy="823913"/>
          </a:xfrm>
          <a:prstGeom prst="rect">
            <a:avLst/>
          </a:prstGeom>
        </p:spPr>
        <p:txBody>
          <a:bodyPr lIns="45718" tIns="45718" rIns="45718" bIns="45718" anchor="b"/>
          <a:lstStyle/>
          <a:p>
            <a:pPr marL="0" indent="0" defTabSz="91372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80" y="6414764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435832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>
            <a:lvl1pPr defTabSz="913720"/>
          </a:lstStyle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80" y="6414764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999615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80" y="6414764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788247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913720"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37"/>
            <a:ext cx="6172201" cy="4873626"/>
          </a:xfrm>
          <a:prstGeom prst="rect">
            <a:avLst/>
          </a:prstGeom>
        </p:spPr>
        <p:txBody>
          <a:bodyPr lIns="45718" tIns="45718" rIns="45718" bIns="45718"/>
          <a:lstStyle>
            <a:lvl1pPr marL="228440" indent="-228440" defTabSz="913720">
              <a:defRPr sz="3200"/>
            </a:lvl1pPr>
            <a:lvl2pPr marL="717952" indent="-261074" defTabSz="913720">
              <a:defRPr sz="3200"/>
            </a:lvl2pPr>
            <a:lvl3pPr marL="1218304" indent="-304586" defTabSz="913720">
              <a:defRPr sz="3200"/>
            </a:lvl3pPr>
            <a:lvl4pPr marL="1736063" indent="-365504" defTabSz="913720">
              <a:defRPr sz="3200"/>
            </a:lvl4pPr>
            <a:lvl5pPr marL="2192906" indent="-365503" defTabSz="91372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2"/>
            <a:ext cx="3932239" cy="3811589"/>
          </a:xfrm>
          <a:prstGeom prst="rect">
            <a:avLst/>
          </a:prstGeom>
        </p:spPr>
        <p:txBody>
          <a:bodyPr lIns="45718" tIns="45718" rIns="45718" bIns="45718"/>
          <a:lstStyle/>
          <a:p>
            <a:pPr marL="0" indent="0" defTabSz="913720">
              <a:buSzTx/>
              <a:buFontTx/>
              <a:buNone/>
              <a:defRPr sz="1600"/>
            </a:pPr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80" y="6414764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123147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913720"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6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37"/>
            <a:ext cx="617220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2"/>
            <a:ext cx="3932239" cy="3811589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913720">
              <a:buSzTx/>
              <a:buFontTx/>
              <a:buNone/>
              <a:defRPr sz="1600"/>
            </a:lvl1pPr>
            <a:lvl2pPr marL="0" indent="456842" defTabSz="913720">
              <a:buSzTx/>
              <a:buFontTx/>
              <a:buNone/>
              <a:defRPr sz="1600"/>
            </a:lvl2pPr>
            <a:lvl3pPr marL="0" indent="913720" defTabSz="913720">
              <a:buSzTx/>
              <a:buFontTx/>
              <a:buNone/>
              <a:defRPr sz="1600"/>
            </a:lvl3pPr>
            <a:lvl4pPr marL="0" indent="1370580" defTabSz="913720">
              <a:buSzTx/>
              <a:buFontTx/>
              <a:buNone/>
              <a:defRPr sz="1600"/>
            </a:lvl4pPr>
            <a:lvl5pPr marL="0" indent="1827440" defTabSz="91372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80" y="6414764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333713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313DE-9524-42AE-BC46-0FD9513D0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8DD5D0-DA54-4345-B1D8-A6FE23C72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BEDB4-D46E-44DF-AE10-FFF29C3F2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ED69E-3147-4D54-AE47-247FD6FE1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60EF-E617-4BDE-BFCA-F6069D85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20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13B27-8981-4CC9-B052-CAD55320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A30EF-8299-4C75-AE86-736D4BC83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53FD7-6BD0-48CA-85C9-5BEFADC20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CE845-F7FC-454E-A559-151174726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2E22F-A091-4286-B328-0287956D1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077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F18B7-83FD-4B44-A869-DAB209BF7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66790-FDFE-4C48-BDF4-3844E4EA7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13E6D-56DB-4E01-8A66-DB2FA25FA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5410C-9D6E-48A6-BDED-EE485579C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2394E-56E5-4D24-89E5-125C03B0B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996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73363-3173-42E3-BA05-2CA77AE2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B5EF7-5D43-40C4-9B8D-999EDF706C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FE3146-8DE0-4A30-8D4D-DF44649C1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60E82B-2993-4297-8182-61BA7E05F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494DF2-6C3C-4A1C-9084-9B4FE9104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75074-CDBF-49B3-9F17-277CD807A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633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901B2-180F-44D6-BB62-BE0145C1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FCABC-FA47-4F46-A661-41A9D49F4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251E8C-0912-473C-8D82-FFAEDDC11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E56ACC-3668-4F02-B3B7-E4444F556E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5B1754-7D97-4BC8-A799-F38C083BA2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B818D0-388A-46E5-AD48-DB828749D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02001-3D41-4684-BECF-4A686B5EA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8F5F0D-3155-44FA-8BDC-AE8E0136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8437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E5853-6807-4C4C-93F5-5E5642268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D0BFF1-81BB-470B-A5BC-F0A7310A0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CBC677-8A38-4D92-A8C3-1BE9C2138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6DF855-6D1F-410A-A82A-8FF9525CA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7106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5FCAEF-D94D-479D-A152-1F9302708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2F4903-9D8D-4355-BC7C-9DE859FB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6EC1F-B99A-43D3-A996-6324F175A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1901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9F012-FFA1-43EF-B1D6-DDF169334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F2E8E-BEF0-4B40-A59A-B803DCDD9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1B7AA-FF64-4885-A9EC-D1BCA543B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95676-C16A-4B99-81DB-8916E1BA5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FB69CD-1787-4B96-A42B-5B486754C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D85B4-D169-4A18-BE3F-D79DA993D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2443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B4C9F-B67D-4A1B-B878-6D9E919E3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9B9504-34A6-4BF0-BFD7-09E8045A72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FF317-6783-4369-B34A-47774B9B3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FCA22-3CE6-4D0C-8AA1-16E6229D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181D-D37D-478B-AD9F-768E6CEA7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5379DE-5128-4C54-B226-E3565382D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822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DA5E-5F4D-475A-AF86-4BE760BA9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4C3256-496D-4A7C-A4D5-E71B4290D1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F21BD-3C09-453B-84D4-242D6F810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995F-6D63-456E-8108-0B022858F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1DE5D-4007-446F-B74E-FC901802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1161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BECE7-2BC3-47FD-9655-863CACD85A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D6EDF-6AAF-49E0-8CC2-519BD7324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8D589-BB83-4B68-A418-ED22E8CD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E88F3-00D4-4612-B32C-AE0392190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0A0BD-E5F7-4062-8B30-88CB97104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4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322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B5E6A3-1C05-4310-926D-1FB36BDF2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4486C-5797-41CD-B751-FF77972D9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64302-2EC9-4970-842A-AEE0204966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FD0A5-EF6C-4C14-A50B-E6BECC7ED2A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0BC9A-36D4-4873-8A41-0ED3FF0B8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A112B-12C3-4991-B494-F315FCED7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A4F13-C7EB-47DF-B816-46E9A85E8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263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15B81-36F4-BDD3-3FA3-C219F06C6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vegetable&#10;&#10;Description automatically generated">
            <a:extLst>
              <a:ext uri="{FF2B5EF4-FFF2-40B4-BE49-F238E27FC236}">
                <a16:creationId xmlns:a16="http://schemas.microsoft.com/office/drawing/2014/main" id="{49760755-2903-B548-994B-995292DDA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778" y="0"/>
            <a:ext cx="10289057" cy="6858000"/>
          </a:xfrm>
          <a:prstGeom prst="rect">
            <a:avLst/>
          </a:prstGeom>
        </p:spPr>
      </p:pic>
      <p:pic>
        <p:nvPicPr>
          <p:cNvPr id="2" name="Google Shape;172;p2" descr="A picture containing text, sign, clock, dark&#10;&#10;Description automatically generated">
            <a:extLst>
              <a:ext uri="{FF2B5EF4-FFF2-40B4-BE49-F238E27FC236}">
                <a16:creationId xmlns:a16="http://schemas.microsoft.com/office/drawing/2014/main" id="{68ED5DFF-DC27-F4B8-B361-6709860E333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2150" y="3789363"/>
            <a:ext cx="4486389" cy="265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1771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80" y="6414764"/>
            <a:ext cx="258621" cy="2483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pic>
        <p:nvPicPr>
          <p:cNvPr id="3" name="ETTDT 2025 UPDATE_WELSH_2">
            <a:hlinkClick r:id="" action="ppaction://media"/>
            <a:extLst>
              <a:ext uri="{FF2B5EF4-FFF2-40B4-BE49-F238E27FC236}">
                <a16:creationId xmlns:a16="http://schemas.microsoft.com/office/drawing/2014/main" id="{DEDCDFCB-F324-63F6-5C0D-EBA58F1B7C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2C87E-7B95-D635-A228-F2CFBAD47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E440D47E-52C9-292E-F28C-0E2ACA5D3CC6}"/>
              </a:ext>
            </a:extLst>
          </p:cNvPr>
          <p:cNvSpPr/>
          <p:nvPr/>
        </p:nvSpPr>
        <p:spPr>
          <a:xfrm>
            <a:off x="367748" y="168965"/>
            <a:ext cx="11479695" cy="6480313"/>
          </a:xfrm>
          <a:prstGeom prst="rect">
            <a:avLst/>
          </a:prstGeom>
          <a:solidFill>
            <a:srgbClr val="51AD32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9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2B81843F-CF30-9A8B-C577-9551803470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"/>
          <a:stretch/>
        </p:blipFill>
        <p:spPr>
          <a:xfrm>
            <a:off x="2231099" y="-394421"/>
            <a:ext cx="7754728" cy="7753164"/>
          </a:xfrm>
          <a:prstGeom prst="rect">
            <a:avLst/>
          </a:prstGeom>
        </p:spPr>
      </p:pic>
      <p:pic>
        <p:nvPicPr>
          <p:cNvPr id="8" name="Content Placeholder 4" descr="A picture containing broccoli, green, table, sitting&#10;&#10;Description automatically generated">
            <a:extLst>
              <a:ext uri="{FF2B5EF4-FFF2-40B4-BE49-F238E27FC236}">
                <a16:creationId xmlns:a16="http://schemas.microsoft.com/office/drawing/2014/main" id="{78E50797-3F1C-F3D0-B1F3-57D641A059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197" y="43767"/>
            <a:ext cx="4498705" cy="674805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7C8230E-D642-FEC0-FBA1-264979184193}"/>
              </a:ext>
            </a:extLst>
          </p:cNvPr>
          <p:cNvSpPr txBox="1"/>
          <p:nvPr/>
        </p:nvSpPr>
        <p:spPr>
          <a:xfrm>
            <a:off x="585390" y="308233"/>
            <a:ext cx="10910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5400" dirty="0">
                <a:solidFill>
                  <a:prstClr val="white"/>
                </a:solidFill>
                <a:latin typeface="Power Sans" pitchFamily="50" charset="0"/>
              </a:rPr>
              <a:t>Pa </a:t>
            </a:r>
            <a:r>
              <a:rPr lang="en-GB" sz="5400" dirty="0" err="1">
                <a:solidFill>
                  <a:prstClr val="white"/>
                </a:solidFill>
                <a:latin typeface="Power Sans" pitchFamily="50" charset="0"/>
              </a:rPr>
              <a:t>lysiau</a:t>
            </a:r>
            <a:r>
              <a:rPr lang="en-GB" sz="5400" dirty="0">
                <a:solidFill>
                  <a:prstClr val="white"/>
                </a:solidFill>
                <a:latin typeface="Power Sans" pitchFamily="50" charset="0"/>
              </a:rPr>
              <a:t> </a:t>
            </a:r>
            <a:r>
              <a:rPr lang="en-GB" sz="5400" dirty="0" err="1">
                <a:solidFill>
                  <a:prstClr val="white"/>
                </a:solidFill>
                <a:latin typeface="Power Sans" pitchFamily="50" charset="0"/>
              </a:rPr>
              <a:t>weloch</a:t>
            </a:r>
            <a:r>
              <a:rPr lang="en-GB" sz="5400" dirty="0">
                <a:solidFill>
                  <a:prstClr val="white"/>
                </a:solidFill>
                <a:latin typeface="Power Sans" pitchFamily="50" charset="0"/>
              </a:rPr>
              <a:t> chi </a:t>
            </a:r>
            <a:r>
              <a:rPr lang="en-GB" sz="5400" dirty="0" err="1">
                <a:solidFill>
                  <a:prstClr val="white"/>
                </a:solidFill>
                <a:latin typeface="Power Sans" pitchFamily="50" charset="0"/>
              </a:rPr>
              <a:t>yn</a:t>
            </a:r>
            <a:r>
              <a:rPr lang="en-GB" sz="5400" dirty="0">
                <a:solidFill>
                  <a:prstClr val="white"/>
                </a:solidFill>
                <a:latin typeface="Power Sans" pitchFamily="50" charset="0"/>
              </a:rPr>
              <a:t> y </a:t>
            </a:r>
            <a:r>
              <a:rPr lang="en-GB" sz="5400" dirty="0" err="1">
                <a:solidFill>
                  <a:prstClr val="white"/>
                </a:solidFill>
                <a:latin typeface="Power Sans" pitchFamily="50" charset="0"/>
              </a:rPr>
              <a:t>fideo</a:t>
            </a:r>
            <a:r>
              <a:rPr lang="en-GB" sz="5400" dirty="0">
                <a:solidFill>
                  <a:prstClr val="white"/>
                </a:solidFill>
                <a:latin typeface="Power Sans" pitchFamily="50" charset="0"/>
              </a:rPr>
              <a:t>?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wer Sans" pitchFamily="50" charset="0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BFCFA92-22ED-7E2C-253D-A7CBBDEC96E0}"/>
              </a:ext>
            </a:extLst>
          </p:cNvPr>
          <p:cNvSpPr/>
          <p:nvPr/>
        </p:nvSpPr>
        <p:spPr>
          <a:xfrm>
            <a:off x="360494" y="161709"/>
            <a:ext cx="11479695" cy="6480313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35F972-9F00-89ED-2E5E-481661A7F0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8976">
            <a:off x="643843" y="1103303"/>
            <a:ext cx="3730130" cy="55951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FE9DC3-EC98-ABA0-BEB8-E41576FEE7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563" y="3097306"/>
            <a:ext cx="2399323" cy="35989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579176-2C78-3FA3-2610-2703E19AAA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077" y="5172526"/>
            <a:ext cx="2303585" cy="15357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07AA00-B6ED-390A-9905-E1AC4962D4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094">
            <a:off x="7326171" y="1300954"/>
            <a:ext cx="3628616" cy="544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6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3835B-BA76-FAFD-17C4-8575271B1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Manual Input 7">
            <a:extLst>
              <a:ext uri="{FF2B5EF4-FFF2-40B4-BE49-F238E27FC236}">
                <a16:creationId xmlns:a16="http://schemas.microsoft.com/office/drawing/2014/main" id="{C3544D8C-E393-1D94-5D1E-4B2B8DFDF5D3}"/>
              </a:ext>
            </a:extLst>
          </p:cNvPr>
          <p:cNvSpPr/>
          <p:nvPr/>
        </p:nvSpPr>
        <p:spPr>
          <a:xfrm rot="5400000">
            <a:off x="151004" y="326850"/>
            <a:ext cx="6395344" cy="6198037"/>
          </a:xfrm>
          <a:prstGeom prst="flowChartManualInpu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Manual Input 9">
            <a:extLst>
              <a:ext uri="{FF2B5EF4-FFF2-40B4-BE49-F238E27FC236}">
                <a16:creationId xmlns:a16="http://schemas.microsoft.com/office/drawing/2014/main" id="{BBF651DB-71BC-73CC-9002-2FEF241926D6}"/>
              </a:ext>
            </a:extLst>
          </p:cNvPr>
          <p:cNvSpPr/>
          <p:nvPr/>
        </p:nvSpPr>
        <p:spPr>
          <a:xfrm rot="5400000" flipH="1" flipV="1">
            <a:off x="5531898" y="68944"/>
            <a:ext cx="6395344" cy="6713851"/>
          </a:xfrm>
          <a:prstGeom prst="flowChartManualInput">
            <a:avLst/>
          </a:prstGeom>
          <a:solidFill>
            <a:srgbClr val="51AD3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18D206-C0B3-E08E-7F34-1D12717C6A0D}"/>
              </a:ext>
            </a:extLst>
          </p:cNvPr>
          <p:cNvSpPr txBox="1"/>
          <p:nvPr/>
        </p:nvSpPr>
        <p:spPr>
          <a:xfrm>
            <a:off x="6096000" y="380054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Rydych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chi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nawr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rhan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o '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fyddin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' o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ysgolion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sydd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ceisio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trechu'r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llysiau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prstClr val="black"/>
              </a:solidFill>
              <a:latin typeface="Muli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Mae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cymaint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o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ffyrdd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creadigol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sbort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mae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ysgolion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eraill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wedi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gwneud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rhan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o'r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ymgyrch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yma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dros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y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blynyddoedd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gyda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wythnosau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ar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thema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llysiau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gwahanol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ffyrdd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creadigol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hyfryd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o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arddangos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llysiau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y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ffreutyr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sticeri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cael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eu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dosbarthu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gweithgareddau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hwyl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fod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rhan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ohono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. 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Mae'n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sicr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gewch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chi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amser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gret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meddwl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ffyrdd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newydd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i: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E2BEB2-ABAF-ABA2-6804-B0411E00D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4322">
            <a:off x="-119035" y="-147110"/>
            <a:ext cx="3664242" cy="365651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F8D1CD7-302C-EB87-4134-FB3EC1EBC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4322">
            <a:off x="3146484" y="312318"/>
            <a:ext cx="1166595" cy="116413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3AAB722-E8E6-20F9-2D88-7247602333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4322">
            <a:off x="11110879" y="5669342"/>
            <a:ext cx="674585" cy="67316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2158BCC-FDD6-2D65-8487-AE6C4F514B4F}"/>
              </a:ext>
            </a:extLst>
          </p:cNvPr>
          <p:cNvSpPr txBox="1"/>
          <p:nvPr/>
        </p:nvSpPr>
        <p:spPr>
          <a:xfrm rot="20605956">
            <a:off x="1055120" y="1299932"/>
            <a:ext cx="1385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Comical Cartoon" panose="03000600000000000000" pitchFamily="66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C0B3E00-1069-40C4-6FD6-F7C72FB091FB}"/>
              </a:ext>
            </a:extLst>
          </p:cNvPr>
          <p:cNvSpPr txBox="1"/>
          <p:nvPr/>
        </p:nvSpPr>
        <p:spPr>
          <a:xfrm rot="20605956">
            <a:off x="946514" y="2154572"/>
            <a:ext cx="1871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al Cartoon" panose="03000600000000000000" pitchFamily="66" charset="0"/>
              </a:rPr>
              <a:t>million</a:t>
            </a:r>
          </a:p>
        </p:txBody>
      </p:sp>
      <p:pic>
        <p:nvPicPr>
          <p:cNvPr id="2" name="Google Shape;172;p2" descr="A picture containing text, sign, clock, dark&#10;&#10;Description automatically generated">
            <a:extLst>
              <a:ext uri="{FF2B5EF4-FFF2-40B4-BE49-F238E27FC236}">
                <a16:creationId xmlns:a16="http://schemas.microsoft.com/office/drawing/2014/main" id="{88786B1B-D4B4-0004-39FC-241DBFBB54A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82825" y="3633702"/>
            <a:ext cx="4765346" cy="2827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279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38C33-001D-2D9A-1BBA-449ED8AFF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A88BC74E-E2BD-BBE7-C301-BF19F3741807}"/>
              </a:ext>
            </a:extLst>
          </p:cNvPr>
          <p:cNvSpPr/>
          <p:nvPr/>
        </p:nvSpPr>
        <p:spPr>
          <a:xfrm flipV="1">
            <a:off x="374469" y="209196"/>
            <a:ext cx="11443062" cy="6252754"/>
          </a:xfrm>
          <a:prstGeom prst="flowChartManualInput">
            <a:avLst/>
          </a:prstGeom>
          <a:solidFill>
            <a:srgbClr val="FDEA18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CD6AEE20-11A7-B2F9-7AA8-1DABB92300E0}"/>
              </a:ext>
            </a:extLst>
          </p:cNvPr>
          <p:cNvSpPr/>
          <p:nvPr/>
        </p:nvSpPr>
        <p:spPr>
          <a:xfrm>
            <a:off x="377120" y="5405656"/>
            <a:ext cx="11443061" cy="1243148"/>
          </a:xfrm>
          <a:prstGeom prst="rtTriangle">
            <a:avLst/>
          </a:prstGeom>
          <a:solidFill>
            <a:srgbClr val="22529F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F54AED1-D293-AD4A-1F12-F98DFAA49145}"/>
              </a:ext>
            </a:extLst>
          </p:cNvPr>
          <p:cNvSpPr txBox="1">
            <a:spLocks/>
          </p:cNvSpPr>
          <p:nvPr/>
        </p:nvSpPr>
        <p:spPr>
          <a:xfrm>
            <a:off x="733879" y="205827"/>
            <a:ext cx="7105650" cy="11239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GB" sz="5400" dirty="0">
                <a:solidFill>
                  <a:prstClr val="black"/>
                </a:solidFill>
                <a:latin typeface="Power Sans" pitchFamily="50" charset="0"/>
              </a:rPr>
              <a:t>Her </a:t>
            </a:r>
            <a:r>
              <a:rPr lang="en-GB" sz="5400" dirty="0" err="1">
                <a:solidFill>
                  <a:prstClr val="black"/>
                </a:solidFill>
                <a:latin typeface="Power Sans" pitchFamily="50" charset="0"/>
              </a:rPr>
              <a:t>Llysiau</a:t>
            </a:r>
            <a:r>
              <a:rPr lang="en-GB" sz="5400" dirty="0">
                <a:solidFill>
                  <a:prstClr val="black"/>
                </a:solidFill>
                <a:latin typeface="Power Sans" pitchFamily="50" charset="0"/>
              </a:rPr>
              <a:t> 2025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wer Sans" pitchFamily="50" charset="0"/>
              <a:ea typeface="+mj-ea"/>
              <a:cs typeface="+mj-cs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2093C27-0041-F894-EC63-D0F26668ADE2}"/>
              </a:ext>
            </a:extLst>
          </p:cNvPr>
          <p:cNvSpPr txBox="1">
            <a:spLocks/>
          </p:cNvSpPr>
          <p:nvPr/>
        </p:nvSpPr>
        <p:spPr>
          <a:xfrm>
            <a:off x="674309" y="1324748"/>
            <a:ext cx="7323797" cy="3955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lang="pl-PL" sz="3000" dirty="0">
                <a:solidFill>
                  <a:prstClr val="black"/>
                </a:solidFill>
              </a:rPr>
              <a:t>Faint o lysiau gwahanol allwch chi enwi?</a:t>
            </a:r>
            <a:endParaRPr lang="en-GB" sz="3000" dirty="0">
              <a:solidFill>
                <a:prstClr val="black"/>
              </a:solidFill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lang="en-US" sz="3000" dirty="0" err="1">
                <a:solidFill>
                  <a:prstClr val="black"/>
                </a:solidFill>
              </a:rPr>
              <a:t>Mae'r</a:t>
            </a:r>
            <a:r>
              <a:rPr lang="en-US" sz="3000" dirty="0">
                <a:solidFill>
                  <a:prstClr val="black"/>
                </a:solidFill>
              </a:rPr>
              <a:t> Her </a:t>
            </a:r>
            <a:r>
              <a:rPr lang="en-US" sz="3000" dirty="0" err="1">
                <a:solidFill>
                  <a:prstClr val="black"/>
                </a:solidFill>
              </a:rPr>
              <a:t>Llysiau</a:t>
            </a:r>
            <a:r>
              <a:rPr lang="en-US" sz="3000" dirty="0">
                <a:solidFill>
                  <a:prstClr val="black"/>
                </a:solidFill>
              </a:rPr>
              <a:t> 2025 </a:t>
            </a:r>
            <a:r>
              <a:rPr lang="en-US" sz="3000" dirty="0" err="1">
                <a:solidFill>
                  <a:prstClr val="black"/>
                </a:solidFill>
              </a:rPr>
              <a:t>yn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gyfle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i</a:t>
            </a:r>
            <a:r>
              <a:rPr lang="en-US" sz="3000" dirty="0">
                <a:solidFill>
                  <a:prstClr val="black"/>
                </a:solidFill>
              </a:rPr>
              <a:t> weld faint o </a:t>
            </a:r>
            <a:r>
              <a:rPr lang="en-US" sz="3000" dirty="0" err="1">
                <a:solidFill>
                  <a:prstClr val="black"/>
                </a:solidFill>
              </a:rPr>
              <a:t>fathau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gwahanol</a:t>
            </a:r>
            <a:r>
              <a:rPr lang="en-US" sz="3000" dirty="0">
                <a:solidFill>
                  <a:prstClr val="black"/>
                </a:solidFill>
              </a:rPr>
              <a:t> o </a:t>
            </a:r>
            <a:r>
              <a:rPr lang="en-US" sz="3000" dirty="0" err="1">
                <a:solidFill>
                  <a:prstClr val="black"/>
                </a:solidFill>
              </a:rPr>
              <a:t>lysiau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allwch</a:t>
            </a:r>
            <a:r>
              <a:rPr lang="en-US" sz="3000" dirty="0">
                <a:solidFill>
                  <a:prstClr val="black"/>
                </a:solidFill>
              </a:rPr>
              <a:t> chi </a:t>
            </a:r>
            <a:r>
              <a:rPr lang="en-US" sz="3000" dirty="0" err="1">
                <a:solidFill>
                  <a:prstClr val="black"/>
                </a:solidFill>
              </a:rPr>
              <a:t>fwyta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adref</a:t>
            </a:r>
            <a:r>
              <a:rPr lang="en-US" sz="3000" dirty="0">
                <a:solidFill>
                  <a:prstClr val="black"/>
                </a:solidFill>
              </a:rPr>
              <a:t>, </a:t>
            </a:r>
            <a:r>
              <a:rPr lang="en-US" sz="3000" dirty="0" err="1">
                <a:solidFill>
                  <a:prstClr val="black"/>
                </a:solidFill>
              </a:rPr>
              <a:t>bwyta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amser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cinio</a:t>
            </a:r>
            <a:r>
              <a:rPr lang="en-US" sz="3000" dirty="0">
                <a:solidFill>
                  <a:prstClr val="black"/>
                </a:solidFill>
              </a:rPr>
              <a:t> neu </a:t>
            </a:r>
            <a:r>
              <a:rPr lang="en-US" sz="3000" dirty="0" err="1">
                <a:solidFill>
                  <a:prstClr val="black"/>
                </a:solidFill>
              </a:rPr>
              <a:t>gynnwys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yn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eich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bocs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bwyd</a:t>
            </a:r>
            <a:r>
              <a:rPr lang="en-US" sz="3000" dirty="0">
                <a:solidFill>
                  <a:prstClr val="black"/>
                </a:solidFill>
              </a:rPr>
              <a:t>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lang="en-GB" sz="30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Ry'n</a:t>
            </a:r>
            <a:r>
              <a:rPr lang="en-GB" sz="3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</a:t>
            </a:r>
            <a:r>
              <a:rPr lang="en-GB" sz="3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hefyd</a:t>
            </a:r>
            <a:r>
              <a:rPr lang="en-GB" sz="3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yn</a:t>
            </a:r>
            <a:r>
              <a:rPr lang="en-GB" sz="3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chwilio</a:t>
            </a:r>
            <a:r>
              <a:rPr lang="en-GB" sz="3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am y </a:t>
            </a:r>
            <a:r>
              <a:rPr lang="en-GB" sz="30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cyfuniad</a:t>
            </a:r>
            <a:r>
              <a:rPr lang="en-GB" sz="3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gorau</a:t>
            </a:r>
            <a:r>
              <a:rPr lang="en-GB" sz="3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GB" sz="30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liwiau</a:t>
            </a:r>
            <a:r>
              <a:rPr lang="en-GB" sz="3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llysiau</a:t>
            </a:r>
            <a:r>
              <a:rPr lang="en-GB" sz="3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hefyd</a:t>
            </a:r>
            <a:r>
              <a:rPr lang="en-GB" sz="3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72;p2" descr="A picture containing text, sign, clock, dark&#10;&#10;Description automatically generated">
            <a:extLst>
              <a:ext uri="{FF2B5EF4-FFF2-40B4-BE49-F238E27FC236}">
                <a16:creationId xmlns:a16="http://schemas.microsoft.com/office/drawing/2014/main" id="{458CB4D8-01B9-5FF0-27ED-45FE942E07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69973">
            <a:off x="6977175" y="566662"/>
            <a:ext cx="4765346" cy="2827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440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AA157-698C-20ED-7468-CBA0881C2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5732E1D0-08AF-621E-D90B-3E0604FD9F77}"/>
              </a:ext>
            </a:extLst>
          </p:cNvPr>
          <p:cNvSpPr/>
          <p:nvPr/>
        </p:nvSpPr>
        <p:spPr>
          <a:xfrm flipV="1">
            <a:off x="377121" y="258892"/>
            <a:ext cx="11443062" cy="6252754"/>
          </a:xfrm>
          <a:prstGeom prst="flowChartManualInput">
            <a:avLst/>
          </a:prstGeom>
          <a:solidFill>
            <a:srgbClr val="FDEA18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80B58760-E431-7CFE-FC92-1F191CAFD5D2}"/>
              </a:ext>
            </a:extLst>
          </p:cNvPr>
          <p:cNvSpPr/>
          <p:nvPr/>
        </p:nvSpPr>
        <p:spPr>
          <a:xfrm>
            <a:off x="377120" y="5405656"/>
            <a:ext cx="11443061" cy="1243148"/>
          </a:xfrm>
          <a:prstGeom prst="rtTriangle">
            <a:avLst/>
          </a:prstGeom>
          <a:solidFill>
            <a:srgbClr val="22529F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E806A0A-31A9-4ED0-4F18-861566F0686C}"/>
              </a:ext>
            </a:extLst>
          </p:cNvPr>
          <p:cNvSpPr txBox="1">
            <a:spLocks/>
          </p:cNvSpPr>
          <p:nvPr/>
        </p:nvSpPr>
        <p:spPr>
          <a:xfrm>
            <a:off x="405635" y="484948"/>
            <a:ext cx="710565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Beth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fyddwn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ni'n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gwneud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yn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ein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ysgol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ac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adref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i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ddathlu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llysiau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wer Sans" pitchFamily="50" charset="0"/>
              <a:ea typeface="+mj-ea"/>
              <a:cs typeface="+mj-cs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4C34534-E65E-F25E-FECE-6A086B15DA4A}"/>
              </a:ext>
            </a:extLst>
          </p:cNvPr>
          <p:cNvSpPr txBox="1">
            <a:spLocks/>
          </p:cNvSpPr>
          <p:nvPr/>
        </p:nvSpPr>
        <p:spPr>
          <a:xfrm>
            <a:off x="674309" y="2064027"/>
            <a:ext cx="549842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Sticeri i'w casglu amser cinio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Siart wobrwyo a phecyn sticeri i bawb gymryd adref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Posteri a baneri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Heriau llysiau i'w gwneud yn yr ysgol ac adref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5E03B4-A836-36C9-34FF-64795EBA1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190" y="3761448"/>
            <a:ext cx="1801372" cy="18013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D0D3B1-6561-D8FD-A525-28DBD3062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683" y="2557357"/>
            <a:ext cx="1801372" cy="18013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ADE448-DCAE-BD25-23F5-652DCDB02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004" y="3966985"/>
            <a:ext cx="1801372" cy="18013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F6E4FC0-91FE-7770-65B2-E8E46A9A9F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557" y="1147729"/>
            <a:ext cx="1801372" cy="18013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1C5AD32-763D-8DAD-B216-8D2B4E1818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180" y="674188"/>
            <a:ext cx="1801372" cy="180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39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197A9-2AAE-965E-2D9E-AE9D90BD1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BC5FCBD4-F75A-5891-DFCF-F3C2487B7D46}"/>
              </a:ext>
            </a:extLst>
          </p:cNvPr>
          <p:cNvSpPr/>
          <p:nvPr/>
        </p:nvSpPr>
        <p:spPr>
          <a:xfrm rot="5400000" flipH="1" flipV="1">
            <a:off x="2761315" y="-2180302"/>
            <a:ext cx="6439608" cy="11218603"/>
          </a:xfrm>
          <a:prstGeom prst="flowChartManualInput">
            <a:avLst/>
          </a:prstGeom>
          <a:solidFill>
            <a:srgbClr val="90CDC6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3C982514-06B2-408E-15A9-8540F8B5C6DA}"/>
              </a:ext>
            </a:extLst>
          </p:cNvPr>
          <p:cNvSpPr/>
          <p:nvPr/>
        </p:nvSpPr>
        <p:spPr>
          <a:xfrm rot="5400000" flipH="1">
            <a:off x="-1872699" y="2341169"/>
            <a:ext cx="6416505" cy="2180291"/>
          </a:xfrm>
          <a:prstGeom prst="rtTriangle">
            <a:avLst/>
          </a:prstGeom>
          <a:solidFill>
            <a:srgbClr val="F85925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3E00EAD-8DD2-F770-D166-A59413C935B3}"/>
              </a:ext>
            </a:extLst>
          </p:cNvPr>
          <p:cNvSpPr txBox="1">
            <a:spLocks/>
          </p:cNvSpPr>
          <p:nvPr/>
        </p:nvSpPr>
        <p:spPr>
          <a:xfrm>
            <a:off x="2118581" y="1992337"/>
            <a:ext cx="494261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Bydd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pawb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sy'n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herio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y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llysiau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eleni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gallu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casglu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sticeri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cŵl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Bydd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modd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ychwanegu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rhein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i'ch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siart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wobrwyo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a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phecyn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itchFamily="2" charset="0"/>
                <a:ea typeface="+mn-ea"/>
                <a:cs typeface="+mn-cs"/>
              </a:rPr>
              <a:t>sticeri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itchFamily="2" charset="0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3DBFDEA-538F-8637-26FD-F91E6899553A}"/>
              </a:ext>
            </a:extLst>
          </p:cNvPr>
          <p:cNvSpPr txBox="1">
            <a:spLocks/>
          </p:cNvSpPr>
          <p:nvPr/>
        </p:nvSpPr>
        <p:spPr>
          <a:xfrm>
            <a:off x="1073291" y="484948"/>
            <a:ext cx="710565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Beth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fyddwn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ni'n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gwneud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yn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ein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ysgol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ac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adref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i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ddathlu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llysiau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wer Sans" pitchFamily="50" charset="0"/>
              <a:ea typeface="+mj-ea"/>
              <a:cs typeface="+mj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0531E6-2718-D936-C3CD-4AE27C6F3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8610">
            <a:off x="7728743" y="1298985"/>
            <a:ext cx="3194135" cy="4529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85750D-452D-E82A-AC0F-A7A53684E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55870">
            <a:off x="7056684" y="3584627"/>
            <a:ext cx="1683984" cy="23738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4A183C-A4D9-362B-3068-FA7F6CB2EA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32" t="1103" r="1797" b="471"/>
          <a:stretch/>
        </p:blipFill>
        <p:spPr>
          <a:xfrm rot="847194">
            <a:off x="5762466" y="3735572"/>
            <a:ext cx="1726389" cy="25561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AD9F28-97C9-23AC-0DAB-949F48A861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34" y="3200401"/>
            <a:ext cx="2838873" cy="401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66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0990D-C1A5-9052-5AD5-11A622C5B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598512C-63AE-02E8-E269-BCD6D882171B}"/>
              </a:ext>
            </a:extLst>
          </p:cNvPr>
          <p:cNvSpPr/>
          <p:nvPr/>
        </p:nvSpPr>
        <p:spPr>
          <a:xfrm>
            <a:off x="367748" y="168965"/>
            <a:ext cx="11479695" cy="6480313"/>
          </a:xfrm>
          <a:prstGeom prst="rect">
            <a:avLst/>
          </a:prstGeom>
          <a:solidFill>
            <a:srgbClr val="51AD32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9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81958B12-04E6-6E5B-DE9B-F478D7A71F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"/>
          <a:stretch/>
        </p:blipFill>
        <p:spPr>
          <a:xfrm>
            <a:off x="2231099" y="-394421"/>
            <a:ext cx="7754728" cy="7753164"/>
          </a:xfrm>
          <a:prstGeom prst="rect">
            <a:avLst/>
          </a:prstGeom>
        </p:spPr>
      </p:pic>
      <p:pic>
        <p:nvPicPr>
          <p:cNvPr id="8" name="Content Placeholder 4" descr="A picture containing broccoli, green, table, sitting&#10;&#10;Description automatically generated">
            <a:extLst>
              <a:ext uri="{FF2B5EF4-FFF2-40B4-BE49-F238E27FC236}">
                <a16:creationId xmlns:a16="http://schemas.microsoft.com/office/drawing/2014/main" id="{2037FB2F-1F71-F491-8599-848E079B75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197" y="43767"/>
            <a:ext cx="4498705" cy="674805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7DDF5E4-9757-0725-77E3-F386CA4B76B1}"/>
              </a:ext>
            </a:extLst>
          </p:cNvPr>
          <p:cNvSpPr txBox="1"/>
          <p:nvPr/>
        </p:nvSpPr>
        <p:spPr>
          <a:xfrm>
            <a:off x="585390" y="308233"/>
            <a:ext cx="109103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Beth am weld y </a:t>
            </a:r>
            <a:r>
              <a:rPr kumimoji="0" lang="en-GB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llysiau</a:t>
            </a: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 </a:t>
            </a:r>
            <a:r>
              <a:rPr kumimoji="0" lang="en-GB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gwych</a:t>
            </a: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 </a:t>
            </a:r>
            <a:r>
              <a:rPr kumimoji="0" lang="en-GB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byddwn</a:t>
            </a: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 </a:t>
            </a:r>
            <a:r>
              <a:rPr kumimoji="0" lang="en-GB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ni</a:t>
            </a: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 </a:t>
            </a:r>
            <a:r>
              <a:rPr kumimoji="0" lang="en-GB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yn</a:t>
            </a: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 </a:t>
            </a:r>
            <a:r>
              <a:rPr kumimoji="0" lang="en-GB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n-ea"/>
                <a:cs typeface="+mn-cs"/>
              </a:rPr>
              <a:t>bwyta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wer Sans" pitchFamily="50" charset="0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7BAFD33-F935-B671-C087-0D0266F93D84}"/>
              </a:ext>
            </a:extLst>
          </p:cNvPr>
          <p:cNvSpPr/>
          <p:nvPr/>
        </p:nvSpPr>
        <p:spPr>
          <a:xfrm>
            <a:off x="360494" y="161709"/>
            <a:ext cx="11479695" cy="6480313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B08120-172F-2D04-8DE5-87A1B638D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8976">
            <a:off x="643843" y="1103303"/>
            <a:ext cx="3730130" cy="55951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3EB3A2-796D-894B-FD22-4FC1C00106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563" y="3097306"/>
            <a:ext cx="2399323" cy="35989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9745A0-1CD3-2EF3-A2FB-ED89615854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077" y="5172526"/>
            <a:ext cx="2303585" cy="15357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B381F1-0DFF-ECD4-6E4F-07B6007448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094">
            <a:off x="7326171" y="1300954"/>
            <a:ext cx="3628616" cy="544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5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7F8ED-97C6-5D70-DCD7-C27FFF873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08E28097-1337-F98E-1ECC-3567CC6A865B}"/>
              </a:ext>
            </a:extLst>
          </p:cNvPr>
          <p:cNvSpPr/>
          <p:nvPr/>
        </p:nvSpPr>
        <p:spPr>
          <a:xfrm flipH="1" flipV="1">
            <a:off x="377121" y="322392"/>
            <a:ext cx="11443062" cy="6252754"/>
          </a:xfrm>
          <a:prstGeom prst="flowChartManualInput">
            <a:avLst/>
          </a:prstGeom>
          <a:solidFill>
            <a:srgbClr val="FCC50D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 descr="A group of carrots and slices&#10;&#10;Description automatically generated">
            <a:extLst>
              <a:ext uri="{FF2B5EF4-FFF2-40B4-BE49-F238E27FC236}">
                <a16:creationId xmlns:a16="http://schemas.microsoft.com/office/drawing/2014/main" id="{512ADDD1-5C58-04D3-F125-973AD21E1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09" y="1411038"/>
            <a:ext cx="5744307" cy="3980480"/>
          </a:xfrm>
          <a:prstGeom prst="rect">
            <a:avLst/>
          </a:prstGeom>
        </p:spPr>
      </p:pic>
      <p:sp>
        <p:nvSpPr>
          <p:cNvPr id="5" name="Right Triangle 4">
            <a:extLst>
              <a:ext uri="{FF2B5EF4-FFF2-40B4-BE49-F238E27FC236}">
                <a16:creationId xmlns:a16="http://schemas.microsoft.com/office/drawing/2014/main" id="{60ABCA82-CC7A-14B8-F2F3-DC0CE2B20A3B}"/>
              </a:ext>
            </a:extLst>
          </p:cNvPr>
          <p:cNvSpPr/>
          <p:nvPr/>
        </p:nvSpPr>
        <p:spPr>
          <a:xfrm flipH="1">
            <a:off x="377120" y="5431056"/>
            <a:ext cx="11443061" cy="1243148"/>
          </a:xfrm>
          <a:prstGeom prst="rtTriangle">
            <a:avLst/>
          </a:prstGeom>
          <a:solidFill>
            <a:srgbClr val="90CDC6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F9A48542-C0C5-D6E3-6CB0-6719B7AB3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52" y="553530"/>
            <a:ext cx="4537457" cy="5499100"/>
          </a:xfrm>
          <a:prstGeom prst="rect">
            <a:avLst/>
          </a:prstGeom>
        </p:spPr>
      </p:pic>
      <p:pic>
        <p:nvPicPr>
          <p:cNvPr id="15" name="Content Placeholder 4" descr="A picture containing orange, sitting, dark, holding&#10;&#10;Description automatically generated">
            <a:extLst>
              <a:ext uri="{FF2B5EF4-FFF2-40B4-BE49-F238E27FC236}">
                <a16:creationId xmlns:a16="http://schemas.microsoft.com/office/drawing/2014/main" id="{C18D13A9-B5D3-FCA0-4F89-B96BA70EA2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470">
            <a:off x="1019687" y="950682"/>
            <a:ext cx="3550150" cy="5325225"/>
          </a:xfrm>
          <a:prstGeom prst="rect">
            <a:avLst/>
          </a:prstGeom>
        </p:spPr>
      </p:pic>
      <p:pic>
        <p:nvPicPr>
          <p:cNvPr id="7" name="Picture 6" descr="A black rectangle with white border&#10;&#10;Description automatically generated">
            <a:extLst>
              <a:ext uri="{FF2B5EF4-FFF2-40B4-BE49-F238E27FC236}">
                <a16:creationId xmlns:a16="http://schemas.microsoft.com/office/drawing/2014/main" id="{B873E0B9-F45B-95F1-DDF6-40FFBB147E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68205"/>
          </a:xfrm>
          <a:prstGeom prst="rect">
            <a:avLst/>
          </a:prstGeom>
        </p:spPr>
      </p:pic>
      <p:pic>
        <p:nvPicPr>
          <p:cNvPr id="3" name="Google Shape;223;p6" descr="Text&#10;&#10;Description automatically generated">
            <a:extLst>
              <a:ext uri="{FF2B5EF4-FFF2-40B4-BE49-F238E27FC236}">
                <a16:creationId xmlns:a16="http://schemas.microsoft.com/office/drawing/2014/main" id="{4DDF4A43-8C1F-9677-DABA-3420BB69B60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86627" y="2379812"/>
            <a:ext cx="5097236" cy="36035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ED703F7-EFD1-9D7C-4CCF-ADC7A637CEAA}"/>
              </a:ext>
            </a:extLst>
          </p:cNvPr>
          <p:cNvSpPr txBox="1">
            <a:spLocks/>
          </p:cNvSpPr>
          <p:nvPr/>
        </p:nvSpPr>
        <p:spPr>
          <a:xfrm>
            <a:off x="4719396" y="867316"/>
            <a:ext cx="7322456" cy="2182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Beth </a:t>
            </a:r>
            <a:r>
              <a:rPr kumimoji="0" lang="en-GB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yw'r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 </a:t>
            </a:r>
            <a:r>
              <a:rPr kumimoji="0" lang="en-GB" sz="80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llysieuyn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 </a:t>
            </a:r>
            <a:r>
              <a:rPr kumimoji="0" lang="en-GB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yma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?</a:t>
            </a:r>
            <a:endParaRPr kumimoji="0" lang="en-GB" sz="8000" b="0" i="0" u="none" strike="noStrike" kern="1200" cap="none" spc="0" normalizeH="0" baseline="0" noProof="0" dirty="0">
              <a:ln w="19050">
                <a:solidFill>
                  <a:srgbClr val="44546A">
                    <a:lumMod val="5000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Power Sans" pitchFamily="50" charset="0"/>
              <a:ea typeface="Comic Sans MS" panose="030F0902030302020204" pitchFamily="66" charset="-12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30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BC229-7BD7-4AAB-DA80-9AF2E234A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3AFC7C37-6F8A-C40A-14A7-F5A5F4045D06}"/>
              </a:ext>
            </a:extLst>
          </p:cNvPr>
          <p:cNvSpPr/>
          <p:nvPr/>
        </p:nvSpPr>
        <p:spPr>
          <a:xfrm flipV="1">
            <a:off x="377121" y="258892"/>
            <a:ext cx="11443062" cy="6252754"/>
          </a:xfrm>
          <a:prstGeom prst="flowChartManualInput">
            <a:avLst/>
          </a:prstGeom>
          <a:solidFill>
            <a:srgbClr val="FDEA18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 descr="A group of bell peppers&#10;&#10;Description automatically generated">
            <a:extLst>
              <a:ext uri="{FF2B5EF4-FFF2-40B4-BE49-F238E27FC236}">
                <a16:creationId xmlns:a16="http://schemas.microsoft.com/office/drawing/2014/main" id="{475E0683-5C3C-0EC5-A81C-13202FC6F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845" y="609069"/>
            <a:ext cx="6916492" cy="4796587"/>
          </a:xfrm>
          <a:prstGeom prst="rect">
            <a:avLst/>
          </a:prstGeom>
        </p:spPr>
      </p:pic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73404E4-50AA-7603-9C2B-B7B3CB7A9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6626">
            <a:off x="6417497" y="214460"/>
            <a:ext cx="4924801" cy="5799394"/>
          </a:xfrm>
          <a:prstGeom prst="rect">
            <a:avLst/>
          </a:prstGeom>
        </p:spPr>
      </p:pic>
      <p:sp>
        <p:nvSpPr>
          <p:cNvPr id="5" name="Right Triangle 4">
            <a:extLst>
              <a:ext uri="{FF2B5EF4-FFF2-40B4-BE49-F238E27FC236}">
                <a16:creationId xmlns:a16="http://schemas.microsoft.com/office/drawing/2014/main" id="{222341CA-48DE-3706-1BE9-A6055F859A53}"/>
              </a:ext>
            </a:extLst>
          </p:cNvPr>
          <p:cNvSpPr/>
          <p:nvPr/>
        </p:nvSpPr>
        <p:spPr>
          <a:xfrm>
            <a:off x="377120" y="5405656"/>
            <a:ext cx="11443061" cy="1243148"/>
          </a:xfrm>
          <a:prstGeom prst="rtTriangle">
            <a:avLst/>
          </a:prstGeom>
          <a:solidFill>
            <a:srgbClr val="51AD32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Content Placeholder 4" descr="A picture containing doughnut, red, donut, sitting&#10;&#10;Description automatically generated">
            <a:extLst>
              <a:ext uri="{FF2B5EF4-FFF2-40B4-BE49-F238E27FC236}">
                <a16:creationId xmlns:a16="http://schemas.microsoft.com/office/drawing/2014/main" id="{1FD70347-56FF-1A7B-2E76-3DC38D2428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4968">
            <a:off x="7686079" y="1327059"/>
            <a:ext cx="2305639" cy="3458459"/>
          </a:xfrm>
          <a:prstGeom prst="rect">
            <a:avLst/>
          </a:prstGeom>
        </p:spPr>
      </p:pic>
      <p:pic>
        <p:nvPicPr>
          <p:cNvPr id="3" name="Picture 2" descr="A black rectangular object with white border&#10;&#10;Description automatically generated">
            <a:extLst>
              <a:ext uri="{FF2B5EF4-FFF2-40B4-BE49-F238E27FC236}">
                <a16:creationId xmlns:a16="http://schemas.microsoft.com/office/drawing/2014/main" id="{0F6F7C70-9CED-4C13-D7F6-104D913230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9" y="-101598"/>
            <a:ext cx="12253487" cy="7072200"/>
          </a:xfrm>
          <a:prstGeom prst="rect">
            <a:avLst/>
          </a:prstGeom>
        </p:spPr>
      </p:pic>
      <p:pic>
        <p:nvPicPr>
          <p:cNvPr id="6" name="Google Shape;246;p8" descr="A picture containing text, lamp&#10;&#10;Description automatically generated">
            <a:extLst>
              <a:ext uri="{FF2B5EF4-FFF2-40B4-BE49-F238E27FC236}">
                <a16:creationId xmlns:a16="http://schemas.microsoft.com/office/drawing/2014/main" id="{2A8AAACC-0F9A-E232-46E0-945FC0E2A4C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97226" y="2150615"/>
            <a:ext cx="4660388" cy="329468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5A0E5E8-1A0C-1794-12EA-9AFEDA1E8662}"/>
              </a:ext>
            </a:extLst>
          </p:cNvPr>
          <p:cNvSpPr txBox="1">
            <a:spLocks/>
          </p:cNvSpPr>
          <p:nvPr/>
        </p:nvSpPr>
        <p:spPr>
          <a:xfrm>
            <a:off x="50303" y="609068"/>
            <a:ext cx="7322456" cy="2182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Beth </a:t>
            </a:r>
            <a:r>
              <a:rPr kumimoji="0" lang="en-GB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yw'r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 </a:t>
            </a:r>
            <a:r>
              <a:rPr kumimoji="0" lang="en-GB" sz="80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llysieuyn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 </a:t>
            </a:r>
            <a:r>
              <a:rPr kumimoji="0" lang="en-GB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yma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?</a:t>
            </a:r>
            <a:endParaRPr kumimoji="0" lang="en-GB" sz="8000" b="0" i="0" u="none" strike="noStrike" kern="1200" cap="none" spc="0" normalizeH="0" baseline="0" noProof="0" dirty="0">
              <a:ln w="19050">
                <a:solidFill>
                  <a:srgbClr val="44546A">
                    <a:lumMod val="5000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Power Sans" pitchFamily="50" charset="0"/>
              <a:ea typeface="Comic Sans MS" panose="030F0902030302020204" pitchFamily="66" charset="-12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8921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56B99-E57F-6F10-43D0-6D76C6F75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047115D5-A4DB-D14E-B76F-DCDFD6016516}"/>
              </a:ext>
            </a:extLst>
          </p:cNvPr>
          <p:cNvSpPr/>
          <p:nvPr/>
        </p:nvSpPr>
        <p:spPr>
          <a:xfrm flipH="1" flipV="1">
            <a:off x="377121" y="322392"/>
            <a:ext cx="11443062" cy="6252754"/>
          </a:xfrm>
          <a:prstGeom prst="flowChartManualInput">
            <a:avLst/>
          </a:prstGeom>
          <a:solidFill>
            <a:srgbClr val="90CDC6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 descr="A broccoli on a black background&#10;&#10;Description automatically generated">
            <a:extLst>
              <a:ext uri="{FF2B5EF4-FFF2-40B4-BE49-F238E27FC236}">
                <a16:creationId xmlns:a16="http://schemas.microsoft.com/office/drawing/2014/main" id="{551A7C56-ABC3-B6B6-6427-D76A4B74C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193486"/>
            <a:ext cx="6724280" cy="4466126"/>
          </a:xfrm>
          <a:prstGeom prst="rect">
            <a:avLst/>
          </a:prstGeom>
        </p:spPr>
      </p:pic>
      <p:sp>
        <p:nvSpPr>
          <p:cNvPr id="5" name="Right Triangle 4">
            <a:extLst>
              <a:ext uri="{FF2B5EF4-FFF2-40B4-BE49-F238E27FC236}">
                <a16:creationId xmlns:a16="http://schemas.microsoft.com/office/drawing/2014/main" id="{B69EEAE9-ABE6-2752-6DE1-E2362033172A}"/>
              </a:ext>
            </a:extLst>
          </p:cNvPr>
          <p:cNvSpPr/>
          <p:nvPr/>
        </p:nvSpPr>
        <p:spPr>
          <a:xfrm flipH="1">
            <a:off x="377120" y="5431056"/>
            <a:ext cx="11443061" cy="1243148"/>
          </a:xfrm>
          <a:prstGeom prst="rtTriangle">
            <a:avLst/>
          </a:prstGeom>
          <a:solidFill>
            <a:srgbClr val="E62D75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A0072215-79C2-A8A6-2DB8-A35396D30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75328">
            <a:off x="709733" y="229511"/>
            <a:ext cx="5064820" cy="6002351"/>
          </a:xfrm>
          <a:prstGeom prst="rect">
            <a:avLst/>
          </a:prstGeom>
        </p:spPr>
      </p:pic>
      <p:pic>
        <p:nvPicPr>
          <p:cNvPr id="12" name="Content Placeholder 4" descr="A picture containing broccoli, green, table, sitting&#10;&#10;Description automatically generated">
            <a:extLst>
              <a:ext uri="{FF2B5EF4-FFF2-40B4-BE49-F238E27FC236}">
                <a16:creationId xmlns:a16="http://schemas.microsoft.com/office/drawing/2014/main" id="{D7844E04-73F3-D2CB-84BE-0FBC31BB77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0772">
            <a:off x="1567920" y="48104"/>
            <a:ext cx="3527399" cy="5291099"/>
          </a:xfrm>
          <a:prstGeom prst="rect">
            <a:avLst/>
          </a:prstGeom>
        </p:spPr>
      </p:pic>
      <p:pic>
        <p:nvPicPr>
          <p:cNvPr id="7" name="Picture 6" descr="A black rectangular object with white border&#10;&#10;Description automatically generated">
            <a:extLst>
              <a:ext uri="{FF2B5EF4-FFF2-40B4-BE49-F238E27FC236}">
                <a16:creationId xmlns:a16="http://schemas.microsoft.com/office/drawing/2014/main" id="{530C5732-7AB5-F53E-DE0A-9A74683924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53275"/>
          </a:xfrm>
          <a:prstGeom prst="rect">
            <a:avLst/>
          </a:prstGeom>
        </p:spPr>
      </p:pic>
      <p:pic>
        <p:nvPicPr>
          <p:cNvPr id="6" name="Google Shape;270;p10" descr="Logo&#10;&#10;Description automatically generated">
            <a:extLst>
              <a:ext uri="{FF2B5EF4-FFF2-40B4-BE49-F238E27FC236}">
                <a16:creationId xmlns:a16="http://schemas.microsoft.com/office/drawing/2014/main" id="{435FCAF7-48B4-6E5D-D917-1DDA5BF5492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25677" y="2197197"/>
            <a:ext cx="5394566" cy="381371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5EA2E45-F686-64AB-F9DC-A5795BEE2C87}"/>
              </a:ext>
            </a:extLst>
          </p:cNvPr>
          <p:cNvSpPr txBox="1">
            <a:spLocks/>
          </p:cNvSpPr>
          <p:nvPr/>
        </p:nvSpPr>
        <p:spPr>
          <a:xfrm>
            <a:off x="4761732" y="694487"/>
            <a:ext cx="7322456" cy="2182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Beth </a:t>
            </a:r>
            <a:r>
              <a:rPr kumimoji="0" lang="en-GB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yw'r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 </a:t>
            </a:r>
            <a:r>
              <a:rPr kumimoji="0" lang="en-GB" sz="80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llysieuyn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 </a:t>
            </a:r>
            <a:r>
              <a:rPr kumimoji="0" lang="en-GB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yma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?</a:t>
            </a:r>
            <a:endParaRPr kumimoji="0" lang="en-GB" sz="8000" b="0" i="0" u="none" strike="noStrike" kern="1200" cap="none" spc="0" normalizeH="0" baseline="0" noProof="0" dirty="0">
              <a:ln w="19050">
                <a:solidFill>
                  <a:srgbClr val="44546A">
                    <a:lumMod val="5000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Power Sans" pitchFamily="50" charset="0"/>
              <a:ea typeface="Comic Sans MS" panose="030F0902030302020204" pitchFamily="66" charset="-12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6779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73EDA-5267-6800-4C63-8A1B0A8B9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67662AD1-5E34-5930-C5D4-18D9EF5B488E}"/>
              </a:ext>
            </a:extLst>
          </p:cNvPr>
          <p:cNvSpPr/>
          <p:nvPr/>
        </p:nvSpPr>
        <p:spPr>
          <a:xfrm flipV="1">
            <a:off x="377121" y="258892"/>
            <a:ext cx="11443062" cy="6252754"/>
          </a:xfrm>
          <a:prstGeom prst="flowChartManualInput">
            <a:avLst/>
          </a:prstGeom>
          <a:solidFill>
            <a:srgbClr val="51AD32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group of corn on the cob&#10;&#10;Description automatically generated">
            <a:extLst>
              <a:ext uri="{FF2B5EF4-FFF2-40B4-BE49-F238E27FC236}">
                <a16:creationId xmlns:a16="http://schemas.microsoft.com/office/drawing/2014/main" id="{C84C31B6-FA23-06B2-7912-B50CC98B0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892" y="717549"/>
            <a:ext cx="7500108" cy="5117555"/>
          </a:xfrm>
          <a:prstGeom prst="rect">
            <a:avLst/>
          </a:prstGeom>
        </p:spPr>
      </p:pic>
      <p:sp>
        <p:nvSpPr>
          <p:cNvPr id="5" name="Right Triangle 4">
            <a:extLst>
              <a:ext uri="{FF2B5EF4-FFF2-40B4-BE49-F238E27FC236}">
                <a16:creationId xmlns:a16="http://schemas.microsoft.com/office/drawing/2014/main" id="{4F609522-5625-61BE-D048-D01F4B9D9AF3}"/>
              </a:ext>
            </a:extLst>
          </p:cNvPr>
          <p:cNvSpPr/>
          <p:nvPr/>
        </p:nvSpPr>
        <p:spPr>
          <a:xfrm>
            <a:off x="377120" y="5405656"/>
            <a:ext cx="11443061" cy="1243148"/>
          </a:xfrm>
          <a:prstGeom prst="rtTriangle">
            <a:avLst/>
          </a:prstGeom>
          <a:solidFill>
            <a:srgbClr val="22529F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B0AF1B4A-E4A9-C36F-A814-D3731203B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477" y="369025"/>
            <a:ext cx="4630642" cy="5397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FF4FBD-043A-737F-0ACE-17C7DCB39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7003">
            <a:off x="7130733" y="333003"/>
            <a:ext cx="3730130" cy="5595195"/>
          </a:xfrm>
          <a:prstGeom prst="rect">
            <a:avLst/>
          </a:prstGeom>
        </p:spPr>
      </p:pic>
      <p:pic>
        <p:nvPicPr>
          <p:cNvPr id="7" name="Picture 6" descr="A black rectangle with white border&#10;&#10;Description automatically generated">
            <a:extLst>
              <a:ext uri="{FF2B5EF4-FFF2-40B4-BE49-F238E27FC236}">
                <a16:creationId xmlns:a16="http://schemas.microsoft.com/office/drawing/2014/main" id="{BAC2931F-D196-0287-F1F1-FE82E7142B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58" y="-74387"/>
            <a:ext cx="12192000" cy="703580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32365F0-E6AE-1A6A-BC91-5E101C3ED758}"/>
              </a:ext>
            </a:extLst>
          </p:cNvPr>
          <p:cNvSpPr txBox="1">
            <a:spLocks/>
          </p:cNvSpPr>
          <p:nvPr/>
        </p:nvSpPr>
        <p:spPr>
          <a:xfrm>
            <a:off x="0" y="606495"/>
            <a:ext cx="7322456" cy="2182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Beth </a:t>
            </a:r>
            <a:r>
              <a:rPr kumimoji="0" lang="en-GB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yw'r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 </a:t>
            </a:r>
            <a:r>
              <a:rPr kumimoji="0" lang="en-GB" sz="80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llysieuyn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 </a:t>
            </a:r>
            <a:r>
              <a:rPr kumimoji="0" lang="en-GB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yma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?</a:t>
            </a:r>
            <a:endParaRPr kumimoji="0" lang="en-GB" sz="8000" b="0" i="0" u="none" strike="noStrike" kern="1200" cap="none" spc="0" normalizeH="0" baseline="0" noProof="0" dirty="0">
              <a:ln w="19050">
                <a:solidFill>
                  <a:srgbClr val="44546A">
                    <a:lumMod val="5000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Power Sans" pitchFamily="50" charset="0"/>
              <a:ea typeface="Comic Sans MS" panose="030F0902030302020204" pitchFamily="66" charset="-128"/>
              <a:cs typeface="+mj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077C06D-9616-0E67-15C8-1EE35DAE90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11" y="2071194"/>
            <a:ext cx="5063289" cy="357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8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16776-453E-AAB7-CBF4-56A16578E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50E7C835-18B0-202F-5EEC-94960C0A007B}"/>
              </a:ext>
            </a:extLst>
          </p:cNvPr>
          <p:cNvSpPr/>
          <p:nvPr/>
        </p:nvSpPr>
        <p:spPr>
          <a:xfrm flipH="1" flipV="1">
            <a:off x="377121" y="322392"/>
            <a:ext cx="11443062" cy="6252754"/>
          </a:xfrm>
          <a:prstGeom prst="flowChartManualInput">
            <a:avLst/>
          </a:prstGeom>
          <a:solidFill>
            <a:srgbClr val="CBD00F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CE64D3-DA32-B68C-DE25-E60C286D9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3218">
            <a:off x="-127070" y="1223226"/>
            <a:ext cx="7024977" cy="4683318"/>
          </a:xfrm>
          <a:prstGeom prst="rect">
            <a:avLst/>
          </a:prstGeom>
        </p:spPr>
      </p:pic>
      <p:sp>
        <p:nvSpPr>
          <p:cNvPr id="5" name="Right Triangle 4">
            <a:extLst>
              <a:ext uri="{FF2B5EF4-FFF2-40B4-BE49-F238E27FC236}">
                <a16:creationId xmlns:a16="http://schemas.microsoft.com/office/drawing/2014/main" id="{23295128-D064-BD5C-B1B3-624B9E40CC74}"/>
              </a:ext>
            </a:extLst>
          </p:cNvPr>
          <p:cNvSpPr/>
          <p:nvPr/>
        </p:nvSpPr>
        <p:spPr>
          <a:xfrm flipH="1">
            <a:off x="377120" y="5431056"/>
            <a:ext cx="11443061" cy="1243148"/>
          </a:xfrm>
          <a:prstGeom prst="rtTriangle">
            <a:avLst/>
          </a:prstGeom>
          <a:solidFill>
            <a:srgbClr val="F85925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2A0CF88F-F4B8-3208-3855-974023872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06" y="482600"/>
            <a:ext cx="4542988" cy="5408762"/>
          </a:xfrm>
          <a:prstGeom prst="rect">
            <a:avLst/>
          </a:prstGeom>
        </p:spPr>
      </p:pic>
      <p:pic>
        <p:nvPicPr>
          <p:cNvPr id="18" name="Content Placeholder 4" descr="A picture containing green, apple, sitting, small&#10;&#10;Description automatically generated">
            <a:extLst>
              <a:ext uri="{FF2B5EF4-FFF2-40B4-BE49-F238E27FC236}">
                <a16:creationId xmlns:a16="http://schemas.microsoft.com/office/drawing/2014/main" id="{7AAD8AFB-9FB1-A7D8-ACF4-41A8C6FC56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8066">
            <a:off x="1210884" y="2390523"/>
            <a:ext cx="3115432" cy="2076955"/>
          </a:xfrm>
          <a:prstGeom prst="rect">
            <a:avLst/>
          </a:prstGeom>
        </p:spPr>
      </p:pic>
      <p:pic>
        <p:nvPicPr>
          <p:cNvPr id="2" name="Google Shape;294;p12" descr="Icon&#10;&#10;Description automatically generated with medium confidence">
            <a:extLst>
              <a:ext uri="{FF2B5EF4-FFF2-40B4-BE49-F238E27FC236}">
                <a16:creationId xmlns:a16="http://schemas.microsoft.com/office/drawing/2014/main" id="{DE583AC1-CEAA-0665-1391-A95EB98D12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2607709"/>
            <a:ext cx="4475962" cy="316430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5D2415A-95C5-6331-7F79-A9F0E165ACD7}"/>
              </a:ext>
            </a:extLst>
          </p:cNvPr>
          <p:cNvSpPr txBox="1">
            <a:spLocks/>
          </p:cNvSpPr>
          <p:nvPr/>
        </p:nvSpPr>
        <p:spPr>
          <a:xfrm>
            <a:off x="4673524" y="764162"/>
            <a:ext cx="7322456" cy="2182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Beth </a:t>
            </a:r>
            <a:r>
              <a:rPr kumimoji="0" lang="en-GB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yw'r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 </a:t>
            </a:r>
            <a:r>
              <a:rPr kumimoji="0" lang="en-GB" sz="80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llysieuyn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 </a:t>
            </a:r>
            <a:r>
              <a:rPr kumimoji="0" lang="en-GB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yma</a:t>
            </a: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wer Sans" pitchFamily="50" charset="0"/>
                <a:ea typeface="Comic Sans MS" panose="030F0902030302020204" pitchFamily="66" charset="-128"/>
                <a:cs typeface="+mj-cs"/>
              </a:rPr>
              <a:t>?</a:t>
            </a:r>
            <a:endParaRPr kumimoji="0" lang="en-GB" sz="8000" b="0" i="0" u="none" strike="noStrike" kern="1200" cap="none" spc="0" normalizeH="0" baseline="0" noProof="0" dirty="0">
              <a:ln w="19050">
                <a:solidFill>
                  <a:srgbClr val="44546A">
                    <a:lumMod val="5000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Power Sans" pitchFamily="50" charset="0"/>
              <a:ea typeface="Comic Sans MS" panose="030F0902030302020204" pitchFamily="66" charset="-128"/>
              <a:cs typeface="+mj-cs"/>
            </a:endParaRPr>
          </a:p>
        </p:txBody>
      </p:sp>
      <p:pic>
        <p:nvPicPr>
          <p:cNvPr id="9" name="Picture 8" descr="A black rectangle with white border&#10;&#10;Description automatically generated">
            <a:extLst>
              <a:ext uri="{FF2B5EF4-FFF2-40B4-BE49-F238E27FC236}">
                <a16:creationId xmlns:a16="http://schemas.microsoft.com/office/drawing/2014/main" id="{FAF94413-512B-DD87-875B-F237E75F86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5103"/>
            <a:ext cx="12192000" cy="706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4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EAEEA-B5DB-CCCA-89D8-3920D0429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hild eating a broccoli&#10;&#10;Description automatically generated with low confidence">
            <a:extLst>
              <a:ext uri="{FF2B5EF4-FFF2-40B4-BE49-F238E27FC236}">
                <a16:creationId xmlns:a16="http://schemas.microsoft.com/office/drawing/2014/main" id="{91F63629-CEF2-B2A6-FFE2-00231BB0AF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4" b="8262"/>
          <a:stretch/>
        </p:blipFill>
        <p:spPr>
          <a:xfrm>
            <a:off x="367748" y="168965"/>
            <a:ext cx="11523970" cy="6480313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E2FD17F-A1CC-357C-8ACE-5EDE80BF7614}"/>
              </a:ext>
            </a:extLst>
          </p:cNvPr>
          <p:cNvSpPr txBox="1">
            <a:spLocks/>
          </p:cNvSpPr>
          <p:nvPr/>
        </p:nvSpPr>
        <p:spPr>
          <a:xfrm>
            <a:off x="625987" y="3634076"/>
            <a:ext cx="6268299" cy="26211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Pwy</a:t>
            </a:r>
            <a:r>
              <a:rPr kumimoji="0" lang="en-GB" sz="54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54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fydd</a:t>
            </a:r>
            <a:r>
              <a:rPr kumimoji="0" lang="en-GB" sz="54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54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pencampwr</a:t>
            </a:r>
            <a:r>
              <a:rPr kumimoji="0" lang="en-GB" sz="54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y </a:t>
            </a:r>
            <a:r>
              <a:rPr kumimoji="0" lang="en-GB" sz="54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llysiau</a:t>
            </a:r>
            <a:r>
              <a:rPr kumimoji="0" lang="en-GB" sz="54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54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yn</a:t>
            </a:r>
            <a:r>
              <a:rPr kumimoji="0" lang="en-GB" sz="54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54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eich</a:t>
            </a:r>
            <a:r>
              <a:rPr kumimoji="0" lang="en-GB" sz="54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</a:t>
            </a:r>
            <a:r>
              <a:rPr kumimoji="0" lang="en-GB" sz="5400" b="0" i="0" u="none" strike="noStrike" kern="1200" cap="none" spc="0" normalizeH="0" baseline="0" noProof="0" dirty="0" err="1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dosbarthu</a:t>
            </a:r>
            <a:r>
              <a:rPr kumimoji="0" lang="en-GB" sz="54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ower Sans" pitchFamily="50" charset="0"/>
                <a:ea typeface="+mj-ea"/>
                <a:cs typeface="+mj-cs"/>
              </a:rPr>
              <a:t> chi?</a:t>
            </a:r>
            <a:endParaRPr kumimoji="0" lang="en-GB" sz="66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prstClr val="white"/>
              </a:solidFill>
              <a:effectLst/>
              <a:uLnTx/>
              <a:uFillTx/>
              <a:latin typeface="Power Sans" pitchFamily="50" charset="0"/>
              <a:ea typeface="+mj-ea"/>
              <a:cs typeface="+mj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BB0681-8EDC-98BE-424C-B76E4067F332}"/>
              </a:ext>
            </a:extLst>
          </p:cNvPr>
          <p:cNvSpPr/>
          <p:nvPr/>
        </p:nvSpPr>
        <p:spPr>
          <a:xfrm>
            <a:off x="367748" y="168965"/>
            <a:ext cx="11479695" cy="6480313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Google Shape;306;p13" descr="Logo&#10;&#10;Description automatically generated">
            <a:extLst>
              <a:ext uri="{FF2B5EF4-FFF2-40B4-BE49-F238E27FC236}">
                <a16:creationId xmlns:a16="http://schemas.microsoft.com/office/drawing/2014/main" id="{00073F8D-9570-EACC-7E9C-DF91644A91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32131">
            <a:off x="7609992" y="-830587"/>
            <a:ext cx="3784600" cy="3784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5091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1634</TotalTime>
  <Words>267</Words>
  <Application>Microsoft Office PowerPoint</Application>
  <PresentationFormat>Widescreen</PresentationFormat>
  <Paragraphs>31</Paragraphs>
  <Slides>14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Calibri</vt:lpstr>
      <vt:lpstr>Comical Cartoon</vt:lpstr>
      <vt:lpstr>Calibri Light</vt:lpstr>
      <vt:lpstr>Power Sans</vt:lpstr>
      <vt:lpstr>Arial</vt:lpstr>
      <vt:lpstr>Muli</vt:lpstr>
      <vt:lpstr>1_Office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Parker</dc:creator>
  <cp:lastModifiedBy>Daniel Parker</cp:lastModifiedBy>
  <cp:revision>8</cp:revision>
  <dcterms:created xsi:type="dcterms:W3CDTF">2024-01-09T17:39:35Z</dcterms:created>
  <dcterms:modified xsi:type="dcterms:W3CDTF">2025-02-12T20:06:46Z</dcterms:modified>
</cp:coreProperties>
</file>