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4" r:id="rId2"/>
    <p:sldId id="256" r:id="rId3"/>
    <p:sldId id="257" r:id="rId4"/>
    <p:sldId id="258" r:id="rId5"/>
    <p:sldId id="259" r:id="rId6"/>
    <p:sldId id="260" r:id="rId7"/>
    <p:sldId id="265" r:id="rId8"/>
    <p:sldId id="266" r:id="rId9"/>
    <p:sldId id="267" r:id="rId10"/>
    <p:sldId id="268" r:id="rId11"/>
    <p:sldId id="269" r:id="rId12"/>
    <p:sldId id="270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94" d="100"/>
          <a:sy n="94" d="100"/>
        </p:scale>
        <p:origin x="114" y="137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D7B517-1DD8-1196-37E7-52EBE738D8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B95928-8176-6870-D5D3-DE2AE0E375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456D94-C011-9EEF-8274-0A6791FFA0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0DF5F-0FC3-473A-AD27-9CBCC39E7125}" type="datetimeFigureOut">
              <a:rPr lang="en-GB" smtClean="0"/>
              <a:t>02/01/2026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A4F004-6831-FB1F-73DE-8A18A42CE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387BAC-F460-5BBD-8C83-D389C9E227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85668-CCAE-4F1D-BA3B-81682C9154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38218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C1DC1E-B18E-1974-FCFD-BF4D6582C4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8AA66C-C42D-26E6-F415-F52E8D7E92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B295FB-2F10-11BC-C3BE-5BA1991998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0DF5F-0FC3-473A-AD27-9CBCC39E7125}" type="datetimeFigureOut">
              <a:rPr lang="en-GB" smtClean="0"/>
              <a:t>02/01/2026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CEA1BD-CDCC-B7E7-E2A6-A5CAEAEBC9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874EA4-7EF4-15A1-5FD6-40502581F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85668-CCAE-4F1D-BA3B-81682C9154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04571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216E6-0CA6-1A84-3144-A02ED8568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4CBC3A-096D-6679-EA45-6CEE96734A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8FD13E-DA97-A584-B35F-CB6BD61F8B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0DF5F-0FC3-473A-AD27-9CBCC39E7125}" type="datetimeFigureOut">
              <a:rPr lang="en-GB" smtClean="0"/>
              <a:t>02/01/2026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EBF483-E577-D255-C45C-87F587EFDC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2537C7-9CF9-DD18-9259-8CDAA90ED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85668-CCAE-4F1D-BA3B-81682C9154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62652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87D684-7101-0E36-7E83-5DC0B29823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A370F1-21FA-12C5-5090-B0C955AC61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7A07AF-48D3-6A39-BE33-8641296E81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2D4008-6DBF-45BE-94E3-FC8DE59FC9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0DF5F-0FC3-473A-AD27-9CBCC39E7125}" type="datetimeFigureOut">
              <a:rPr lang="en-GB" smtClean="0"/>
              <a:t>02/01/2026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342680-90A9-2C87-3B2D-C731F09F21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0A5AED-6622-8353-E7B9-E39DA7896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85668-CCAE-4F1D-BA3B-81682C9154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2036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DF3ADE-870E-E925-7692-1336884119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E2E4A8-FDF5-82E0-335D-A4C0EC63B1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6ECA60-9F9D-6ADC-71D3-891D380869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DA126D-FBEB-2604-A6B9-DD68736E1D0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D9B0A22-6C47-316A-27C7-DA4D3E83CE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FCDADBB-0C66-0D53-71B7-5D5CB7DFC3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0DF5F-0FC3-473A-AD27-9CBCC39E7125}" type="datetimeFigureOut">
              <a:rPr lang="en-GB" smtClean="0"/>
              <a:t>02/01/2026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C5E6662-98EA-479A-1398-69413718B7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01789BD-C4C8-FD9B-0C04-07BDB4295F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85668-CCAE-4F1D-BA3B-81682C9154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79938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FA0E81-3FE4-919E-C04C-6CB8A8F2A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EE61A88-B14D-40EF-673D-AA298546A0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0DF5F-0FC3-473A-AD27-9CBCC39E7125}" type="datetimeFigureOut">
              <a:rPr lang="en-GB" smtClean="0"/>
              <a:t>02/01/2026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0E834A1-AF36-B54D-C733-DC940F725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F20B91-EF3F-4558-2CED-B502EBD1E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85668-CCAE-4F1D-BA3B-81682C9154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11036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7536F7B-0EBC-FED8-5D07-7091CA6422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0DF5F-0FC3-473A-AD27-9CBCC39E7125}" type="datetimeFigureOut">
              <a:rPr lang="en-GB" smtClean="0"/>
              <a:t>02/01/2026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DAD141-3041-3C66-E77A-B6FBACF13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895A87-04A5-EC2B-2EE0-7D907EB61A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85668-CCAE-4F1D-BA3B-81682C9154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0315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8C81CA-7EEB-B425-834C-1626E01BBD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14CDC7-5841-7D27-647C-3F4964D06F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DB74F9-B496-E10D-07A5-3B2DD96F26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06AD77-3B21-63FF-0CB5-9202D87EE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0DF5F-0FC3-473A-AD27-9CBCC39E7125}" type="datetimeFigureOut">
              <a:rPr lang="en-GB" smtClean="0"/>
              <a:t>02/01/2026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7E7EE4-7C51-9BF7-931E-189C84B1D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FE9700-2818-ED01-1FD8-FF4DC8962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85668-CCAE-4F1D-BA3B-81682C9154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76859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A4AC37-5E19-773C-2773-9C51B35F20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49DA540-9142-C58F-65CB-ACCB56A2D9E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CC3F8B-8802-5C63-C77D-5C15EE0ADA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90DA8F-D797-AC72-2EEE-85545AFEB0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0DF5F-0FC3-473A-AD27-9CBCC39E7125}" type="datetimeFigureOut">
              <a:rPr lang="en-GB" smtClean="0"/>
              <a:t>02/01/2026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328BC1-A850-B577-DF58-F2B9A786E2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18F444-2E09-C899-7EA7-71A59F4F06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85668-CCAE-4F1D-BA3B-81682C9154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88525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496CC7-AE03-5CD9-E4FA-C985E83ADF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AC48501-77CC-F0BE-996D-D51142BDF5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2181E8-2A21-61E4-5164-5D0DD48270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0DF5F-0FC3-473A-AD27-9CBCC39E7125}" type="datetimeFigureOut">
              <a:rPr lang="en-GB" smtClean="0"/>
              <a:t>02/01/2026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DB4D34-DC92-AC0D-30B3-5C98243E19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053F70-CAE8-67CB-19EB-33BC8C5733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85668-CCAE-4F1D-BA3B-81682C9154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73727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D9F4030-E064-C85E-A9D6-550710DDE8F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B5EC539-20E4-7469-2068-F6A352905E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8B7982-5432-77FB-EDA7-1F6D5EE524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0DF5F-0FC3-473A-AD27-9CBCC39E7125}" type="datetimeFigureOut">
              <a:rPr lang="en-GB" smtClean="0"/>
              <a:t>02/01/2026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B407D9-C7D2-1CD7-F5A8-7C79B34F4E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C38B97-A9FE-C1B2-238E-2CFFFFC19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85668-CCAE-4F1D-BA3B-81682C9154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36138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16DD747-412D-0F14-846F-857C8CE8CE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5FB0AF-7F3E-EC2A-7723-E5CEBD45BC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392758-8A60-6B64-33B3-FE91FD6CA67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0DF5F-0FC3-473A-AD27-9CBCC39E7125}" type="datetimeFigureOut">
              <a:rPr lang="en-GB" smtClean="0"/>
              <a:t>02/01/2026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5D59-B224-0C80-54E3-CED6F79400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7A7331-C2C9-2072-DF59-D4E4C7DB88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885668-CCAE-4F1D-BA3B-81682C9154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4316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Content Placeholder 4" descr="A picture containing nature, night sky&#10;&#10;Description automatically generated">
            <a:extLst>
              <a:ext uri="{FF2B5EF4-FFF2-40B4-BE49-F238E27FC236}">
                <a16:creationId xmlns:a16="http://schemas.microsoft.com/office/drawing/2014/main" id="{A77FE369-74D9-4F74-897D-394ADCA17F6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126" b="3488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Content Placeholder 10" descr="A close up of a sign&#10;&#10;Description automatically generated">
            <a:extLst>
              <a:ext uri="{FF2B5EF4-FFF2-40B4-BE49-F238E27FC236}">
                <a16:creationId xmlns:a16="http://schemas.microsoft.com/office/drawing/2014/main" id="{9718F6DF-A2E1-487A-A0F9-B4696CCD9A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42592">
            <a:off x="186019" y="483391"/>
            <a:ext cx="4817877" cy="2696030"/>
          </a:xfrm>
        </p:spPr>
      </p:pic>
      <p:pic>
        <p:nvPicPr>
          <p:cNvPr id="7" name="Picture 6" descr="A picture containing indoor, table, small, fruit&#10;&#10;Description automatically generated">
            <a:extLst>
              <a:ext uri="{FF2B5EF4-FFF2-40B4-BE49-F238E27FC236}">
                <a16:creationId xmlns:a16="http://schemas.microsoft.com/office/drawing/2014/main" id="{A84B9D95-B3D0-43BD-AAA2-3A00E28C6A8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97" t="41126" r="15241" b="7789"/>
          <a:stretch/>
        </p:blipFill>
        <p:spPr>
          <a:xfrm>
            <a:off x="1901654" y="1479550"/>
            <a:ext cx="9714517" cy="5245100"/>
          </a:xfrm>
          <a:prstGeom prst="rect">
            <a:avLst/>
          </a:prstGeom>
        </p:spPr>
      </p:pic>
      <p:pic>
        <p:nvPicPr>
          <p:cNvPr id="13" name="Picture 12" descr="A picture containing object, night, dark, fireworks&#10;&#10;Description automatically generated">
            <a:extLst>
              <a:ext uri="{FF2B5EF4-FFF2-40B4-BE49-F238E27FC236}">
                <a16:creationId xmlns:a16="http://schemas.microsoft.com/office/drawing/2014/main" id="{337DA7A0-AEB5-4FB7-848E-F854E8D393E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22" t="7158"/>
          <a:stretch/>
        </p:blipFill>
        <p:spPr>
          <a:xfrm>
            <a:off x="1474123" y="905137"/>
            <a:ext cx="5805714" cy="4517909"/>
          </a:xfrm>
          <a:prstGeom prst="rect">
            <a:avLst/>
          </a:prstGeom>
        </p:spPr>
      </p:pic>
      <p:pic>
        <p:nvPicPr>
          <p:cNvPr id="12" name="Picture 11" descr="A picture containing drawing&#10;&#10;Description automatically generated">
            <a:extLst>
              <a:ext uri="{FF2B5EF4-FFF2-40B4-BE49-F238E27FC236}">
                <a16:creationId xmlns:a16="http://schemas.microsoft.com/office/drawing/2014/main" id="{05C0A70E-7E8F-4561-8EFF-A8E1D5BD662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5" t="33327" r="5255" b="32017"/>
          <a:stretch/>
        </p:blipFill>
        <p:spPr>
          <a:xfrm>
            <a:off x="9035200" y="6078583"/>
            <a:ext cx="2925457" cy="531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4121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tarry night sky with trees&#10;&#10;Description automatically generated with low confidence">
            <a:extLst>
              <a:ext uri="{FF2B5EF4-FFF2-40B4-BE49-F238E27FC236}">
                <a16:creationId xmlns:a16="http://schemas.microsoft.com/office/drawing/2014/main" id="{9FE289C9-9B6B-1FF5-DC93-7E6539E2FBA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210" b="69279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7" name="Picture 6" descr="Shape&#10;&#10;Description automatically generated">
            <a:extLst>
              <a:ext uri="{FF2B5EF4-FFF2-40B4-BE49-F238E27FC236}">
                <a16:creationId xmlns:a16="http://schemas.microsoft.com/office/drawing/2014/main" id="{B4B833FE-4823-5B12-3056-A0CFCED5A7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048" y="-1"/>
            <a:ext cx="11954951" cy="6858000"/>
          </a:xfrm>
          <a:prstGeom prst="rect">
            <a:avLst/>
          </a:prstGeom>
        </p:spPr>
      </p:pic>
      <p:pic>
        <p:nvPicPr>
          <p:cNvPr id="9" name="Picture 8" descr="A picture containing green&#10;&#10;Description automatically generated">
            <a:extLst>
              <a:ext uri="{FF2B5EF4-FFF2-40B4-BE49-F238E27FC236}">
                <a16:creationId xmlns:a16="http://schemas.microsoft.com/office/drawing/2014/main" id="{45DAEBBC-152B-C9CB-E76F-2A5ED2E007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97761">
            <a:off x="9427652" y="4432300"/>
            <a:ext cx="2438400" cy="1625600"/>
          </a:xfrm>
          <a:prstGeom prst="rect">
            <a:avLst/>
          </a:prstGeom>
        </p:spPr>
      </p:pic>
      <p:pic>
        <p:nvPicPr>
          <p:cNvPr id="11" name="Picture 10" descr="Logo&#10;&#10;Description automatically generated">
            <a:extLst>
              <a:ext uri="{FF2B5EF4-FFF2-40B4-BE49-F238E27FC236}">
                <a16:creationId xmlns:a16="http://schemas.microsoft.com/office/drawing/2014/main" id="{AC4E0BB3-D32B-23A9-FDEA-3FA6E2B285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8876" y="5308599"/>
            <a:ext cx="2622794" cy="1854199"/>
          </a:xfrm>
          <a:prstGeom prst="rect">
            <a:avLst/>
          </a:prstGeom>
        </p:spPr>
      </p:pic>
      <p:pic>
        <p:nvPicPr>
          <p:cNvPr id="13" name="Picture 12" descr="A picture containing text, clock, sign&#10;&#10;Description automatically generated">
            <a:extLst>
              <a:ext uri="{FF2B5EF4-FFF2-40B4-BE49-F238E27FC236}">
                <a16:creationId xmlns:a16="http://schemas.microsoft.com/office/drawing/2014/main" id="{FD6BE1F5-BBBE-7D16-24E0-431D1831764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123" y="25400"/>
            <a:ext cx="2442977" cy="1367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5046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tarry night sky with trees&#10;&#10;Description automatically generated with low confidence">
            <a:extLst>
              <a:ext uri="{FF2B5EF4-FFF2-40B4-BE49-F238E27FC236}">
                <a16:creationId xmlns:a16="http://schemas.microsoft.com/office/drawing/2014/main" id="{9FE289C9-9B6B-1FF5-DC93-7E6539E2FBA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210" b="69279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7" name="Picture 6" descr="Shape&#10;&#10;Description automatically generated">
            <a:extLst>
              <a:ext uri="{FF2B5EF4-FFF2-40B4-BE49-F238E27FC236}">
                <a16:creationId xmlns:a16="http://schemas.microsoft.com/office/drawing/2014/main" id="{B4B833FE-4823-5B12-3056-A0CFCED5A7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048" y="-1"/>
            <a:ext cx="11954951" cy="6858000"/>
          </a:xfrm>
          <a:prstGeom prst="rect">
            <a:avLst/>
          </a:prstGeom>
        </p:spPr>
      </p:pic>
      <p:pic>
        <p:nvPicPr>
          <p:cNvPr id="3" name="Picture 2" descr="A picture containing green, dark, vegetable&#10;&#10;Description automatically generated">
            <a:extLst>
              <a:ext uri="{FF2B5EF4-FFF2-40B4-BE49-F238E27FC236}">
                <a16:creationId xmlns:a16="http://schemas.microsoft.com/office/drawing/2014/main" id="{F9629811-21FD-32FF-A6E6-EB9F597A034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807"/>
          <a:stretch/>
        </p:blipFill>
        <p:spPr>
          <a:xfrm>
            <a:off x="10033001" y="2540000"/>
            <a:ext cx="2159000" cy="4089400"/>
          </a:xfrm>
          <a:prstGeom prst="rect">
            <a:avLst/>
          </a:prstGeom>
        </p:spPr>
      </p:pic>
      <p:pic>
        <p:nvPicPr>
          <p:cNvPr id="6" name="Picture 5" descr="Text, logo&#10;&#10;Description automatically generated">
            <a:extLst>
              <a:ext uri="{FF2B5EF4-FFF2-40B4-BE49-F238E27FC236}">
                <a16:creationId xmlns:a16="http://schemas.microsoft.com/office/drawing/2014/main" id="{043666F8-71C0-B2CA-0BFB-6C88D142D7B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49" b="12030"/>
          <a:stretch/>
        </p:blipFill>
        <p:spPr>
          <a:xfrm>
            <a:off x="9470331" y="5664200"/>
            <a:ext cx="2369505" cy="1155700"/>
          </a:xfrm>
          <a:prstGeom prst="rect">
            <a:avLst/>
          </a:prstGeom>
        </p:spPr>
      </p:pic>
      <p:pic>
        <p:nvPicPr>
          <p:cNvPr id="8" name="Picture 7" descr="A picture containing text, clock, sign&#10;&#10;Description automatically generated">
            <a:extLst>
              <a:ext uri="{FF2B5EF4-FFF2-40B4-BE49-F238E27FC236}">
                <a16:creationId xmlns:a16="http://schemas.microsoft.com/office/drawing/2014/main" id="{A586B2EF-0910-9304-0985-73F993E218E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123" y="25400"/>
            <a:ext cx="2442977" cy="1367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0919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tarry night sky with trees&#10;&#10;Description automatically generated with low confidence">
            <a:extLst>
              <a:ext uri="{FF2B5EF4-FFF2-40B4-BE49-F238E27FC236}">
                <a16:creationId xmlns:a16="http://schemas.microsoft.com/office/drawing/2014/main" id="{9FE289C9-9B6B-1FF5-DC93-7E6539E2FBA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210" b="69279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7" name="Picture 6" descr="Shape&#10;&#10;Description automatically generated">
            <a:extLst>
              <a:ext uri="{FF2B5EF4-FFF2-40B4-BE49-F238E27FC236}">
                <a16:creationId xmlns:a16="http://schemas.microsoft.com/office/drawing/2014/main" id="{B4B833FE-4823-5B12-3056-A0CFCED5A7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048" y="-1"/>
            <a:ext cx="11954951" cy="6858000"/>
          </a:xfrm>
          <a:prstGeom prst="rect">
            <a:avLst/>
          </a:prstGeom>
        </p:spPr>
      </p:pic>
      <p:pic>
        <p:nvPicPr>
          <p:cNvPr id="3" name="Picture 2" descr="A head of cauliflower&#10;&#10;Description automatically generated with low confidence">
            <a:extLst>
              <a:ext uri="{FF2B5EF4-FFF2-40B4-BE49-F238E27FC236}">
                <a16:creationId xmlns:a16="http://schemas.microsoft.com/office/drawing/2014/main" id="{D345791E-8F7E-EF4B-189D-7E2C3ED039D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480"/>
          <a:stretch/>
        </p:blipFill>
        <p:spPr>
          <a:xfrm>
            <a:off x="9448801" y="2241521"/>
            <a:ext cx="2336799" cy="446407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C5AE2C0-267A-82E1-ADA2-A365D01AFF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8801" y="5372100"/>
            <a:ext cx="2486174" cy="1772267"/>
          </a:xfrm>
          <a:prstGeom prst="rect">
            <a:avLst/>
          </a:prstGeom>
        </p:spPr>
      </p:pic>
      <p:pic>
        <p:nvPicPr>
          <p:cNvPr id="8" name="Picture 7" descr="A picture containing text, clock, sign&#10;&#10;Description automatically generated">
            <a:extLst>
              <a:ext uri="{FF2B5EF4-FFF2-40B4-BE49-F238E27FC236}">
                <a16:creationId xmlns:a16="http://schemas.microsoft.com/office/drawing/2014/main" id="{957E59B9-797E-35B5-9E6D-24827753409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123" y="25400"/>
            <a:ext cx="2442977" cy="1367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4526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tarry night sky with trees&#10;&#10;Description automatically generated with low confidence">
            <a:extLst>
              <a:ext uri="{FF2B5EF4-FFF2-40B4-BE49-F238E27FC236}">
                <a16:creationId xmlns:a16="http://schemas.microsoft.com/office/drawing/2014/main" id="{9FE289C9-9B6B-1FF5-DC93-7E6539E2FBA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210" b="69279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7" name="Picture 6" descr="Shape&#10;&#10;Description automatically generated">
            <a:extLst>
              <a:ext uri="{FF2B5EF4-FFF2-40B4-BE49-F238E27FC236}">
                <a16:creationId xmlns:a16="http://schemas.microsoft.com/office/drawing/2014/main" id="{B4B833FE-4823-5B12-3056-A0CFCED5A7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048" y="-1"/>
            <a:ext cx="11954951" cy="6858000"/>
          </a:xfrm>
          <a:prstGeom prst="rect">
            <a:avLst/>
          </a:prstGeom>
        </p:spPr>
      </p:pic>
      <p:pic>
        <p:nvPicPr>
          <p:cNvPr id="3" name="Picture 2" descr="A close-up of a carrot&#10;&#10;Description automatically generated with low confidence">
            <a:extLst>
              <a:ext uri="{FF2B5EF4-FFF2-40B4-BE49-F238E27FC236}">
                <a16:creationId xmlns:a16="http://schemas.microsoft.com/office/drawing/2014/main" id="{A6A705AA-FC98-953F-0938-4800655EB4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4293" y="3556000"/>
            <a:ext cx="2116667" cy="3175000"/>
          </a:xfrm>
          <a:prstGeom prst="rect">
            <a:avLst/>
          </a:prstGeom>
        </p:spPr>
      </p:pic>
      <p:pic>
        <p:nvPicPr>
          <p:cNvPr id="6" name="Picture 5" descr="Text&#10;&#10;Description automatically generated">
            <a:extLst>
              <a:ext uri="{FF2B5EF4-FFF2-40B4-BE49-F238E27FC236}">
                <a16:creationId xmlns:a16="http://schemas.microsoft.com/office/drawing/2014/main" id="{8A4F4726-2A59-224F-A132-A9E1997AB8F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12" b="21276"/>
          <a:stretch/>
        </p:blipFill>
        <p:spPr>
          <a:xfrm>
            <a:off x="9633627" y="5702300"/>
            <a:ext cx="2532972" cy="1117599"/>
          </a:xfrm>
          <a:prstGeom prst="rect">
            <a:avLst/>
          </a:prstGeom>
        </p:spPr>
      </p:pic>
      <p:pic>
        <p:nvPicPr>
          <p:cNvPr id="8" name="Picture 7" descr="A picture containing text, clock, sign&#10;&#10;Description automatically generated">
            <a:extLst>
              <a:ext uri="{FF2B5EF4-FFF2-40B4-BE49-F238E27FC236}">
                <a16:creationId xmlns:a16="http://schemas.microsoft.com/office/drawing/2014/main" id="{58F7815F-1ED6-6CBF-F880-1159C7BDE4F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123" y="25400"/>
            <a:ext cx="2442977" cy="1367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5062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tarry night sky with trees&#10;&#10;Description automatically generated with low confidence">
            <a:extLst>
              <a:ext uri="{FF2B5EF4-FFF2-40B4-BE49-F238E27FC236}">
                <a16:creationId xmlns:a16="http://schemas.microsoft.com/office/drawing/2014/main" id="{9FE289C9-9B6B-1FF5-DC93-7E6539E2FBA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210" b="69279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7" name="Picture 6" descr="Shape&#10;&#10;Description automatically generated">
            <a:extLst>
              <a:ext uri="{FF2B5EF4-FFF2-40B4-BE49-F238E27FC236}">
                <a16:creationId xmlns:a16="http://schemas.microsoft.com/office/drawing/2014/main" id="{B4B833FE-4823-5B12-3056-A0CFCED5A7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048" y="-25401"/>
            <a:ext cx="11954951" cy="6858000"/>
          </a:xfrm>
          <a:prstGeom prst="rect">
            <a:avLst/>
          </a:prstGeom>
        </p:spPr>
      </p:pic>
      <p:pic>
        <p:nvPicPr>
          <p:cNvPr id="3" name="Picture 2" descr="A picture containing broccoli, vegetable&#10;&#10;Description automatically generated">
            <a:extLst>
              <a:ext uri="{FF2B5EF4-FFF2-40B4-BE49-F238E27FC236}">
                <a16:creationId xmlns:a16="http://schemas.microsoft.com/office/drawing/2014/main" id="{A94EE8B6-3C27-52E3-0FAC-881776AF82B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000"/>
          <a:stretch/>
        </p:blipFill>
        <p:spPr>
          <a:xfrm>
            <a:off x="9601201" y="1949423"/>
            <a:ext cx="2209616" cy="4540277"/>
          </a:xfrm>
          <a:prstGeom prst="rect">
            <a:avLst/>
          </a:prstGeom>
        </p:spPr>
      </p:pic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BC78AD47-011F-9D90-D36B-8473D29895A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67" b="18293"/>
          <a:stretch/>
        </p:blipFill>
        <p:spPr>
          <a:xfrm>
            <a:off x="9850949" y="5842000"/>
            <a:ext cx="2209616" cy="1015999"/>
          </a:xfrm>
          <a:prstGeom prst="rect">
            <a:avLst/>
          </a:prstGeom>
        </p:spPr>
      </p:pic>
      <p:pic>
        <p:nvPicPr>
          <p:cNvPr id="8" name="Picture 7" descr="A picture containing text, clock, sign&#10;&#10;Description automatically generated">
            <a:extLst>
              <a:ext uri="{FF2B5EF4-FFF2-40B4-BE49-F238E27FC236}">
                <a16:creationId xmlns:a16="http://schemas.microsoft.com/office/drawing/2014/main" id="{E1B1905E-65E7-330E-D545-CEFD7C2F4CB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123" y="25400"/>
            <a:ext cx="2442977" cy="1367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9840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tarry night sky with trees&#10;&#10;Description automatically generated with low confidence">
            <a:extLst>
              <a:ext uri="{FF2B5EF4-FFF2-40B4-BE49-F238E27FC236}">
                <a16:creationId xmlns:a16="http://schemas.microsoft.com/office/drawing/2014/main" id="{9FE289C9-9B6B-1FF5-DC93-7E6539E2FBA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210" b="69279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7" name="Picture 6" descr="Shape&#10;&#10;Description automatically generated">
            <a:extLst>
              <a:ext uri="{FF2B5EF4-FFF2-40B4-BE49-F238E27FC236}">
                <a16:creationId xmlns:a16="http://schemas.microsoft.com/office/drawing/2014/main" id="{B4B833FE-4823-5B12-3056-A0CFCED5A7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048" y="-1"/>
            <a:ext cx="11954951" cy="6858000"/>
          </a:xfrm>
          <a:prstGeom prst="rect">
            <a:avLst/>
          </a:prstGeom>
        </p:spPr>
      </p:pic>
      <p:pic>
        <p:nvPicPr>
          <p:cNvPr id="3" name="Picture 2" descr="A potato with a face drawn on it&#10;&#10;Description automatically generated with medium confidence">
            <a:extLst>
              <a:ext uri="{FF2B5EF4-FFF2-40B4-BE49-F238E27FC236}">
                <a16:creationId xmlns:a16="http://schemas.microsoft.com/office/drawing/2014/main" id="{4DBB4C21-598A-2722-DF76-1B12FE6034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0600" y="3428999"/>
            <a:ext cx="2209800" cy="3314700"/>
          </a:xfrm>
          <a:prstGeom prst="rect">
            <a:avLst/>
          </a:prstGeom>
        </p:spPr>
      </p:pic>
      <p:pic>
        <p:nvPicPr>
          <p:cNvPr id="6" name="Picture 5" descr="A picture containing text, clock, sign&#10;&#10;Description automatically generated">
            <a:extLst>
              <a:ext uri="{FF2B5EF4-FFF2-40B4-BE49-F238E27FC236}">
                <a16:creationId xmlns:a16="http://schemas.microsoft.com/office/drawing/2014/main" id="{EBFA60D0-BBF0-9016-FADB-FC410647642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123" y="25400"/>
            <a:ext cx="2442977" cy="1367062"/>
          </a:xfrm>
          <a:prstGeom prst="rect">
            <a:avLst/>
          </a:prstGeom>
        </p:spPr>
      </p:pic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6EF4B40B-9AC7-A9DB-28F1-D156BE5ABA3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3100" y="4962109"/>
            <a:ext cx="2552700" cy="1819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9704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tarry night sky with trees&#10;&#10;Description automatically generated with low confidence">
            <a:extLst>
              <a:ext uri="{FF2B5EF4-FFF2-40B4-BE49-F238E27FC236}">
                <a16:creationId xmlns:a16="http://schemas.microsoft.com/office/drawing/2014/main" id="{9FE289C9-9B6B-1FF5-DC93-7E6539E2FBA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210" b="69279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7" name="Picture 6" descr="Shape&#10;&#10;Description automatically generated">
            <a:extLst>
              <a:ext uri="{FF2B5EF4-FFF2-40B4-BE49-F238E27FC236}">
                <a16:creationId xmlns:a16="http://schemas.microsoft.com/office/drawing/2014/main" id="{B4B833FE-4823-5B12-3056-A0CFCED5A7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049" y="0"/>
            <a:ext cx="11954951" cy="6858000"/>
          </a:xfrm>
          <a:prstGeom prst="rect">
            <a:avLst/>
          </a:prstGeom>
        </p:spPr>
      </p:pic>
      <p:pic>
        <p:nvPicPr>
          <p:cNvPr id="4" name="Picture 3" descr="A red apple with a green stem&#10;&#10;Description automatically generated with low confidence">
            <a:extLst>
              <a:ext uri="{FF2B5EF4-FFF2-40B4-BE49-F238E27FC236}">
                <a16:creationId xmlns:a16="http://schemas.microsoft.com/office/drawing/2014/main" id="{0F2DBC40-70F7-EA97-9C7A-9FD97AE61F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74133">
            <a:off x="10071100" y="3771900"/>
            <a:ext cx="1752600" cy="2628900"/>
          </a:xfrm>
          <a:prstGeom prst="rect">
            <a:avLst/>
          </a:prstGeom>
        </p:spPr>
      </p:pic>
      <p:pic>
        <p:nvPicPr>
          <p:cNvPr id="8" name="Picture 7" descr="A picture containing text, lamp, traffic light&#10;&#10;Description automatically generated">
            <a:extLst>
              <a:ext uri="{FF2B5EF4-FFF2-40B4-BE49-F238E27FC236}">
                <a16:creationId xmlns:a16="http://schemas.microsoft.com/office/drawing/2014/main" id="{663E79B6-C329-89B2-29E4-C4FFBA41A82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05" b="10937"/>
          <a:stretch/>
        </p:blipFill>
        <p:spPr>
          <a:xfrm>
            <a:off x="9690100" y="5732237"/>
            <a:ext cx="2299436" cy="1189263"/>
          </a:xfrm>
          <a:prstGeom prst="rect">
            <a:avLst/>
          </a:prstGeom>
        </p:spPr>
      </p:pic>
      <p:pic>
        <p:nvPicPr>
          <p:cNvPr id="9" name="Picture 8" descr="A picture containing text, clock, sign&#10;&#10;Description automatically generated">
            <a:extLst>
              <a:ext uri="{FF2B5EF4-FFF2-40B4-BE49-F238E27FC236}">
                <a16:creationId xmlns:a16="http://schemas.microsoft.com/office/drawing/2014/main" id="{3B580CF2-E4DB-BAF7-2962-94E8F1F6331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123" y="25400"/>
            <a:ext cx="2442977" cy="1367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269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tarry night sky with trees&#10;&#10;Description automatically generated with low confidence">
            <a:extLst>
              <a:ext uri="{FF2B5EF4-FFF2-40B4-BE49-F238E27FC236}">
                <a16:creationId xmlns:a16="http://schemas.microsoft.com/office/drawing/2014/main" id="{9FE289C9-9B6B-1FF5-DC93-7E6539E2FBA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210" b="69279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7" name="Picture 6" descr="Shape&#10;&#10;Description automatically generated">
            <a:extLst>
              <a:ext uri="{FF2B5EF4-FFF2-40B4-BE49-F238E27FC236}">
                <a16:creationId xmlns:a16="http://schemas.microsoft.com/office/drawing/2014/main" id="{B4B833FE-4823-5B12-3056-A0CFCED5A7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048" y="-1"/>
            <a:ext cx="11954951" cy="6858000"/>
          </a:xfrm>
          <a:prstGeom prst="rect">
            <a:avLst/>
          </a:prstGeom>
        </p:spPr>
      </p:pic>
      <p:pic>
        <p:nvPicPr>
          <p:cNvPr id="4" name="Picture 3" descr="A corn on the cob&#10;&#10;Description automatically generated with low confidence">
            <a:extLst>
              <a:ext uri="{FF2B5EF4-FFF2-40B4-BE49-F238E27FC236}">
                <a16:creationId xmlns:a16="http://schemas.microsoft.com/office/drawing/2014/main" id="{653EAD8D-E32E-74BE-896D-88B98B2C46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4876" y="3111500"/>
            <a:ext cx="2387600" cy="3581400"/>
          </a:xfrm>
          <a:prstGeom prst="rect">
            <a:avLst/>
          </a:prstGeom>
        </p:spPr>
      </p:pic>
      <p:pic>
        <p:nvPicPr>
          <p:cNvPr id="8" name="Picture 7" descr="A picture containing text&#10;&#10;Description automatically generated">
            <a:extLst>
              <a:ext uri="{FF2B5EF4-FFF2-40B4-BE49-F238E27FC236}">
                <a16:creationId xmlns:a16="http://schemas.microsoft.com/office/drawing/2014/main" id="{672FD54E-1072-6710-9FFA-B79023CE777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502" b="20290"/>
          <a:stretch/>
        </p:blipFill>
        <p:spPr>
          <a:xfrm>
            <a:off x="8305799" y="5458454"/>
            <a:ext cx="3886199" cy="1418594"/>
          </a:xfrm>
          <a:prstGeom prst="rect">
            <a:avLst/>
          </a:prstGeom>
        </p:spPr>
      </p:pic>
      <p:pic>
        <p:nvPicPr>
          <p:cNvPr id="9" name="Picture 8" descr="A picture containing text, clock, sign&#10;&#10;Description automatically generated">
            <a:extLst>
              <a:ext uri="{FF2B5EF4-FFF2-40B4-BE49-F238E27FC236}">
                <a16:creationId xmlns:a16="http://schemas.microsoft.com/office/drawing/2014/main" id="{61546D91-D929-979A-6601-B4CC9481ABD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123" y="25400"/>
            <a:ext cx="2442977" cy="1367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5745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tarry night sky with trees&#10;&#10;Description automatically generated with low confidence">
            <a:extLst>
              <a:ext uri="{FF2B5EF4-FFF2-40B4-BE49-F238E27FC236}">
                <a16:creationId xmlns:a16="http://schemas.microsoft.com/office/drawing/2014/main" id="{9FE289C9-9B6B-1FF5-DC93-7E6539E2FBA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210" b="69279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7" name="Picture 6" descr="Shape&#10;&#10;Description automatically generated">
            <a:extLst>
              <a:ext uri="{FF2B5EF4-FFF2-40B4-BE49-F238E27FC236}">
                <a16:creationId xmlns:a16="http://schemas.microsoft.com/office/drawing/2014/main" id="{B4B833FE-4823-5B12-3056-A0CFCED5A7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048" y="-1"/>
            <a:ext cx="11954951" cy="6858000"/>
          </a:xfrm>
          <a:prstGeom prst="rect">
            <a:avLst/>
          </a:prstGeom>
        </p:spPr>
      </p:pic>
      <p:pic>
        <p:nvPicPr>
          <p:cNvPr id="4" name="Picture 3" descr="A close up of a tomato&#10;&#10;Description automatically generated with medium confidence">
            <a:extLst>
              <a:ext uri="{FF2B5EF4-FFF2-40B4-BE49-F238E27FC236}">
                <a16:creationId xmlns:a16="http://schemas.microsoft.com/office/drawing/2014/main" id="{0B534ABD-B48B-81AA-C7E0-7B16700F1C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54464">
            <a:off x="10046024" y="4919132"/>
            <a:ext cx="2032000" cy="1354667"/>
          </a:xfrm>
          <a:prstGeom prst="rect">
            <a:avLst/>
          </a:prstGeom>
        </p:spPr>
      </p:pic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02D9ADBA-D1E9-5DBE-F176-769CB71A96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7696" y="5416549"/>
            <a:ext cx="2568903" cy="1816100"/>
          </a:xfrm>
          <a:prstGeom prst="rect">
            <a:avLst/>
          </a:prstGeom>
        </p:spPr>
      </p:pic>
      <p:pic>
        <p:nvPicPr>
          <p:cNvPr id="9" name="Picture 8" descr="A picture containing text, clock, sign&#10;&#10;Description automatically generated">
            <a:extLst>
              <a:ext uri="{FF2B5EF4-FFF2-40B4-BE49-F238E27FC236}">
                <a16:creationId xmlns:a16="http://schemas.microsoft.com/office/drawing/2014/main" id="{BD390FAE-B94B-B48C-CD41-45691BC2045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123" y="25400"/>
            <a:ext cx="2442977" cy="1367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6490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tarry night sky with trees&#10;&#10;Description automatically generated with low confidence">
            <a:extLst>
              <a:ext uri="{FF2B5EF4-FFF2-40B4-BE49-F238E27FC236}">
                <a16:creationId xmlns:a16="http://schemas.microsoft.com/office/drawing/2014/main" id="{9FE289C9-9B6B-1FF5-DC93-7E6539E2FBA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210" b="69279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7" name="Picture 6" descr="Shape&#10;&#10;Description automatically generated">
            <a:extLst>
              <a:ext uri="{FF2B5EF4-FFF2-40B4-BE49-F238E27FC236}">
                <a16:creationId xmlns:a16="http://schemas.microsoft.com/office/drawing/2014/main" id="{B4B833FE-4823-5B12-3056-A0CFCED5A7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048" y="-1"/>
            <a:ext cx="11954951" cy="6858000"/>
          </a:xfrm>
          <a:prstGeom prst="rect">
            <a:avLst/>
          </a:prstGeom>
        </p:spPr>
      </p:pic>
      <p:pic>
        <p:nvPicPr>
          <p:cNvPr id="4" name="Picture 3" descr="A close up of a cabbage&#10;&#10;Description automatically generated with low confidence">
            <a:extLst>
              <a:ext uri="{FF2B5EF4-FFF2-40B4-BE49-F238E27FC236}">
                <a16:creationId xmlns:a16="http://schemas.microsoft.com/office/drawing/2014/main" id="{7B60EF1E-1B06-395B-9FE5-1BA50FCC36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77040">
            <a:off x="10139883" y="3479800"/>
            <a:ext cx="1701800" cy="2552700"/>
          </a:xfrm>
          <a:prstGeom prst="rect">
            <a:avLst/>
          </a:prstGeom>
        </p:spPr>
      </p:pic>
      <p:pic>
        <p:nvPicPr>
          <p:cNvPr id="8" name="Picture 7" descr="Text&#10;&#10;Description automatically generated with medium confidence">
            <a:extLst>
              <a:ext uri="{FF2B5EF4-FFF2-40B4-BE49-F238E27FC236}">
                <a16:creationId xmlns:a16="http://schemas.microsoft.com/office/drawing/2014/main" id="{D2C41825-CAB1-CFB5-6BAD-9AB11448C7E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722" b="22773"/>
          <a:stretch/>
        </p:blipFill>
        <p:spPr>
          <a:xfrm>
            <a:off x="8432354" y="5486529"/>
            <a:ext cx="3598798" cy="1270000"/>
          </a:xfrm>
          <a:prstGeom prst="rect">
            <a:avLst/>
          </a:prstGeom>
        </p:spPr>
      </p:pic>
      <p:pic>
        <p:nvPicPr>
          <p:cNvPr id="9" name="Picture 8" descr="A picture containing text, clock, sign&#10;&#10;Description automatically generated">
            <a:extLst>
              <a:ext uri="{FF2B5EF4-FFF2-40B4-BE49-F238E27FC236}">
                <a16:creationId xmlns:a16="http://schemas.microsoft.com/office/drawing/2014/main" id="{E21A503C-D4E7-2CB4-B284-028DD3F2912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123" y="25400"/>
            <a:ext cx="2442977" cy="1367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7785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tarry night sky with trees&#10;&#10;Description automatically generated with low confidence">
            <a:extLst>
              <a:ext uri="{FF2B5EF4-FFF2-40B4-BE49-F238E27FC236}">
                <a16:creationId xmlns:a16="http://schemas.microsoft.com/office/drawing/2014/main" id="{9FE289C9-9B6B-1FF5-DC93-7E6539E2FBA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210" b="69279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7" name="Picture 6" descr="Shape&#10;&#10;Description automatically generated">
            <a:extLst>
              <a:ext uri="{FF2B5EF4-FFF2-40B4-BE49-F238E27FC236}">
                <a16:creationId xmlns:a16="http://schemas.microsoft.com/office/drawing/2014/main" id="{B4B833FE-4823-5B12-3056-A0CFCED5A7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048" y="-1"/>
            <a:ext cx="11954951" cy="6858000"/>
          </a:xfrm>
          <a:prstGeom prst="rect">
            <a:avLst/>
          </a:prstGeom>
        </p:spPr>
      </p:pic>
      <p:pic>
        <p:nvPicPr>
          <p:cNvPr id="9" name="Picture 8" descr="A picture containing text, clock, sign&#10;&#10;Description automatically generated">
            <a:extLst>
              <a:ext uri="{FF2B5EF4-FFF2-40B4-BE49-F238E27FC236}">
                <a16:creationId xmlns:a16="http://schemas.microsoft.com/office/drawing/2014/main" id="{E21A503C-D4E7-2CB4-B284-028DD3F291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123" y="25400"/>
            <a:ext cx="2442977" cy="136706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55FB526-7082-3E16-C3E6-4B64962735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3108" y="539933"/>
            <a:ext cx="1376642" cy="612647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A2A7D96-3519-3FDD-FA4B-6DA7E13F413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189" t="23327" r="3189" b="24276"/>
          <a:stretch/>
        </p:blipFill>
        <p:spPr>
          <a:xfrm>
            <a:off x="8229599" y="5451823"/>
            <a:ext cx="3823064" cy="1427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2235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0</Words>
  <Application>Microsoft Office PowerPoint</Application>
  <PresentationFormat>Widescreen</PresentationFormat>
  <Paragraphs>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 Parker</dc:creator>
  <cp:lastModifiedBy>Daniel Parker</cp:lastModifiedBy>
  <cp:revision>4</cp:revision>
  <dcterms:created xsi:type="dcterms:W3CDTF">2023-02-11T16:53:50Z</dcterms:created>
  <dcterms:modified xsi:type="dcterms:W3CDTF">2026-01-02T16:51:02Z</dcterms:modified>
</cp:coreProperties>
</file>